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8" r:id="rId3"/>
    <p:sldId id="267" r:id="rId4"/>
    <p:sldId id="270" r:id="rId5"/>
    <p:sldId id="269" r:id="rId6"/>
    <p:sldId id="272" r:id="rId7"/>
    <p:sldId id="273" r:id="rId8"/>
    <p:sldId id="266" r:id="rId9"/>
    <p:sldId id="264" r:id="rId10"/>
    <p:sldId id="265" r:id="rId11"/>
    <p:sldId id="276" r:id="rId12"/>
    <p:sldId id="274" r:id="rId13"/>
    <p:sldId id="275" r:id="rId14"/>
    <p:sldId id="262" r:id="rId15"/>
    <p:sldId id="261" r:id="rId16"/>
    <p:sldId id="277" r:id="rId17"/>
    <p:sldId id="278" r:id="rId18"/>
    <p:sldId id="279" r:id="rId19"/>
    <p:sldId id="257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1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585718-8901-448A-B1A0-1DDB78CEB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85849F-0CA7-45B7-8954-0DE005C267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3B093E-628C-4C17-873D-569E679C1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A55B8-5318-4B76-90A3-6D36289298B5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FCB87F-7205-4523-8FAF-0F07F6301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58BF17-B30F-4671-88E6-70EC0BA67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FB90-578B-4BC9-91FA-AFE05A78E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50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D67553-C8E7-4208-B02F-634B46732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2ABEC2-C588-4668-8DF8-F36D5CAAC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A95B5D-6FB4-4F4A-AE90-38FFC6BA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A55B8-5318-4B76-90A3-6D36289298B5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D997D8-B8A4-4F7C-9897-E0543D4D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81E839-2A3F-4F24-B4F8-BA1391C82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FB90-578B-4BC9-91FA-AFE05A78E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78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993C630-2DBA-42C7-ABE5-E6E99D860D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11BF373-C037-4416-9E24-CFC34B6F8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7274ED-B680-401E-8B9D-0C54AE4CF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A55B8-5318-4B76-90A3-6D36289298B5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97CE09-CFE0-4157-BEF3-831D6D74D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5D2069-6DEB-4882-A678-339D89CAB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FB90-578B-4BC9-91FA-AFE05A78E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19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087A7F-E270-40C8-ACFE-D0D6E54E3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54C6AB-1B54-4E8D-A1C5-4ACC9CF45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B2F59C-6DF8-41F4-A082-153475069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A55B8-5318-4B76-90A3-6D36289298B5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FFD740-8000-4A04-811E-9F18DFCFF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E716ED-512D-4F9F-8746-CA9F9006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FB90-578B-4BC9-91FA-AFE05A78E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9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DD1437-534C-4E35-A989-9207E7C88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D99B29-1A31-4B85-9CCD-A7A0A9FDA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CEE60E-0DA4-4CF7-8671-B5C6FC199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A55B8-5318-4B76-90A3-6D36289298B5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C51779-88BE-47B8-B353-B544A9A91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BF0A66-4858-4522-86A6-EB0957FB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FB90-578B-4BC9-91FA-AFE05A78E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203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CD2AFF-3B7C-4923-BADB-0439CA78B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A80789-5476-4DA9-B03B-A7A2D5EE09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1BFA54-B422-4B13-A83E-B6078B85E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7A782E-DA8A-4490-A87E-FA7801425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A55B8-5318-4B76-90A3-6D36289298B5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7EFEF9-739E-4C6B-A3B5-62231A788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5AC630-9931-49F9-B2F8-627DAAE9A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FB90-578B-4BC9-91FA-AFE05A78E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45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5BF036-7228-4699-941C-DA7FBF7E9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3B97F4-825F-4BC7-A899-BA6DA04CA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E4C93F3-70F2-43CE-AB3A-11BDD38A8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A0FAC19-8A57-48BB-A32B-A366DB3066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6CF8875-5BFF-4303-A841-325AB7757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1A61D1B-9D03-40E3-970C-61B7E05FD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A55B8-5318-4B76-90A3-6D36289298B5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F6ECADD-BDB6-421A-B0CA-3F5B15D28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1EA6636-A914-4922-9055-653DA5E6F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FB90-578B-4BC9-91FA-AFE05A78E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10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807117-D9F9-4D26-BF7F-98A7FC7B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E818C80-346D-49AD-A24B-40B3A6E03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A55B8-5318-4B76-90A3-6D36289298B5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A713B8A-8449-4247-9243-150E3D000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0B82116-82DE-4DC6-825E-CFAFEF4FD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FB90-578B-4BC9-91FA-AFE05A78E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557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16879AD-9051-4D86-993A-6CC8F48EF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A55B8-5318-4B76-90A3-6D36289298B5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82577A9-9107-478C-B9EA-C6072F214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9E95112-18F1-452D-BC7E-26B471DE3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FB90-578B-4BC9-91FA-AFE05A78E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483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0628B6-BCA7-4F15-BA49-C116D2D04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54C785-6473-4B4C-83DE-262D688B7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394B6C4-D149-4531-88BA-1E17ED9CA7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73039AC-5621-4A44-B2CB-26FCE9E6D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A55B8-5318-4B76-90A3-6D36289298B5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174B99-717C-48C9-9EEE-EE42D8DAC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59F53E-0B50-4194-897A-C9B43E1CD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FB90-578B-4BC9-91FA-AFE05A78E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67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B46C41-BE0F-4D74-B652-559904AED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C862A8A-9DA7-4641-8C07-513508668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07ABC3-2949-44B2-B3AE-3AD7A0020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BA7707-9A0D-432C-8C9C-DF967A268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A55B8-5318-4B76-90A3-6D36289298B5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93C37F-3130-4965-ABDE-942A579A8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F90D96-2474-44CD-A95A-D2F7661F2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FB90-578B-4BC9-91FA-AFE05A78E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396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0C9F259-F6BB-460E-877E-AE22F3E43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9EE83C-A0DE-4439-94EB-3FE554360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2A1684-2789-4537-B053-3E3EAC43C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A55B8-5318-4B76-90A3-6D36289298B5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6F8E7D-BA39-4DA0-8A18-D88EEA3EAB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40512D-0B3F-4FBA-9A61-8B340CFC5D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7FB90-578B-4BC9-91FA-AFE05A78E4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12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../media/image3.png"/><Relationship Id="rId2" Type="http://schemas.openxmlformats.org/officeDocument/2006/relationships/image" Target="../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6.png"/><Relationship Id="rId5" Type="http://schemas.openxmlformats.org/officeDocument/2006/relationships/image" Target="../media/image1.png"/><Relationship Id="rId4" Type="http://schemas.openxmlformats.org/officeDocument/2006/relationships/image" Target="../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../media/image72.png"/><Relationship Id="rId3" Type="http://schemas.openxmlformats.org/officeDocument/2006/relationships/image" Target="../../media/image28.png"/><Relationship Id="rId7" Type="http://schemas.openxmlformats.org/officeDocument/2006/relationships/image" Target="../../media/image68.png"/><Relationship Id="rId2" Type="http://schemas.openxmlformats.org/officeDocument/2006/relationships/image" Target="../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56.png"/><Relationship Id="rId5" Type="http://schemas.openxmlformats.org/officeDocument/2006/relationships/image" Target="../../media/image48.png"/><Relationship Id="rId4" Type="http://schemas.openxmlformats.org/officeDocument/2006/relationships/image" Target="../../media/image3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../media/image73.png"/><Relationship Id="rId3" Type="http://schemas.openxmlformats.org/officeDocument/2006/relationships/image" Target="../../media/image29.png"/><Relationship Id="rId7" Type="http://schemas.openxmlformats.org/officeDocument/2006/relationships/image" Target="../../media/image69.png"/><Relationship Id="rId2" Type="http://schemas.openxmlformats.org/officeDocument/2006/relationships/image" Target="../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57.png"/><Relationship Id="rId5" Type="http://schemas.openxmlformats.org/officeDocument/2006/relationships/image" Target="../../media/image49.png"/><Relationship Id="rId4" Type="http://schemas.openxmlformats.org/officeDocument/2006/relationships/image" Target="../../media/image3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../media/image74.png"/><Relationship Id="rId3" Type="http://schemas.openxmlformats.org/officeDocument/2006/relationships/image" Target="../../media/image210.png"/><Relationship Id="rId7" Type="http://schemas.openxmlformats.org/officeDocument/2006/relationships/image" Target="../../media/image610.png"/><Relationship Id="rId2" Type="http://schemas.openxmlformats.org/officeDocument/2006/relationships/image" Target="../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58.png"/><Relationship Id="rId5" Type="http://schemas.openxmlformats.org/officeDocument/2006/relationships/image" Target="../../media/image410.png"/><Relationship Id="rId4" Type="http://schemas.openxmlformats.org/officeDocument/2006/relationships/image" Target="../../media/image3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../media/image75.png"/><Relationship Id="rId3" Type="http://schemas.openxmlformats.org/officeDocument/2006/relationships/image" Target="../../media/image211.png"/><Relationship Id="rId7" Type="http://schemas.openxmlformats.org/officeDocument/2006/relationships/image" Target="../../media/image611.png"/><Relationship Id="rId2" Type="http://schemas.openxmlformats.org/officeDocument/2006/relationships/image" Target="../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59.png"/><Relationship Id="rId5" Type="http://schemas.openxmlformats.org/officeDocument/2006/relationships/image" Target="../../media/image411.png"/><Relationship Id="rId4" Type="http://schemas.openxmlformats.org/officeDocument/2006/relationships/image" Target="../../media/image311.png"/><Relationship Id="rId9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../media/image76.png"/><Relationship Id="rId3" Type="http://schemas.openxmlformats.org/officeDocument/2006/relationships/image" Target="../../media/image212.png"/><Relationship Id="rId7" Type="http://schemas.openxmlformats.org/officeDocument/2006/relationships/image" Target="../../media/image612.png"/><Relationship Id="rId2" Type="http://schemas.openxmlformats.org/officeDocument/2006/relationships/image" Target="../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510.png"/><Relationship Id="rId5" Type="http://schemas.openxmlformats.org/officeDocument/2006/relationships/image" Target="../../media/image412.png"/><Relationship Id="rId4" Type="http://schemas.openxmlformats.org/officeDocument/2006/relationships/image" Target="../../media/image312.png"/><Relationship Id="rId9" Type="http://schemas.openxmlformats.org/officeDocument/2006/relationships/image" Target="../../media/image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../media/image77.png"/><Relationship Id="rId3" Type="http://schemas.openxmlformats.org/officeDocument/2006/relationships/image" Target="../../media/image213.png"/><Relationship Id="rId7" Type="http://schemas.openxmlformats.org/officeDocument/2006/relationships/image" Target="../../media/image613.png"/><Relationship Id="rId2" Type="http://schemas.openxmlformats.org/officeDocument/2006/relationships/image" Target="../../media/image110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511.png"/><Relationship Id="rId5" Type="http://schemas.openxmlformats.org/officeDocument/2006/relationships/image" Target="../../media/image413.png"/><Relationship Id="rId4" Type="http://schemas.openxmlformats.org/officeDocument/2006/relationships/image" Target="../../media/image313.png"/><Relationship Id="rId9" Type="http://schemas.openxmlformats.org/officeDocument/2006/relationships/image" Target="../../media/image8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../media/image78.png"/><Relationship Id="rId3" Type="http://schemas.openxmlformats.org/officeDocument/2006/relationships/image" Target="../../media/image214.png"/><Relationship Id="rId7" Type="http://schemas.openxmlformats.org/officeDocument/2006/relationships/image" Target="../../media/image614.png"/><Relationship Id="rId2" Type="http://schemas.openxmlformats.org/officeDocument/2006/relationships/image" Target="../../media/image111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512.png"/><Relationship Id="rId5" Type="http://schemas.openxmlformats.org/officeDocument/2006/relationships/image" Target="../../media/image414.png"/><Relationship Id="rId4" Type="http://schemas.openxmlformats.org/officeDocument/2006/relationships/image" Target="../../media/image314.png"/><Relationship Id="rId9" Type="http://schemas.openxmlformats.org/officeDocument/2006/relationships/image" Target="../../media/image8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../media/image79.png"/><Relationship Id="rId3" Type="http://schemas.openxmlformats.org/officeDocument/2006/relationships/image" Target="../../media/image215.png"/><Relationship Id="rId7" Type="http://schemas.openxmlformats.org/officeDocument/2006/relationships/image" Target="../../media/image615.png"/><Relationship Id="rId2" Type="http://schemas.openxmlformats.org/officeDocument/2006/relationships/image" Target="../../media/image112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513.png"/><Relationship Id="rId5" Type="http://schemas.openxmlformats.org/officeDocument/2006/relationships/image" Target="../../media/image415.png"/><Relationship Id="rId4" Type="http://schemas.openxmlformats.org/officeDocument/2006/relationships/image" Target="../../media/image315.png"/><Relationship Id="rId9" Type="http://schemas.openxmlformats.org/officeDocument/2006/relationships/image" Target="../../media/image8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../media/image710.png"/><Relationship Id="rId3" Type="http://schemas.openxmlformats.org/officeDocument/2006/relationships/image" Target="../../media/image216.png"/><Relationship Id="rId7" Type="http://schemas.openxmlformats.org/officeDocument/2006/relationships/image" Target="../../media/image616.png"/><Relationship Id="rId2" Type="http://schemas.openxmlformats.org/officeDocument/2006/relationships/image" Target="../../media/image113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514.png"/><Relationship Id="rId5" Type="http://schemas.openxmlformats.org/officeDocument/2006/relationships/image" Target="../../media/image416.png"/><Relationship Id="rId10" Type="http://schemas.openxmlformats.org/officeDocument/2006/relationships/image" Target="../media/image4.png"/><Relationship Id="rId4" Type="http://schemas.openxmlformats.org/officeDocument/2006/relationships/image" Target="../../media/image316.png"/><Relationship Id="rId9" Type="http://schemas.openxmlformats.org/officeDocument/2006/relationships/image" Target="../../media/image8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../media/image30.png"/><Relationship Id="rId2" Type="http://schemas.openxmlformats.org/officeDocument/2006/relationships/image" Target="../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60.png"/><Relationship Id="rId5" Type="http://schemas.openxmlformats.org/officeDocument/2006/relationships/image" Target="../media/image2.png"/><Relationship Id="rId4" Type="http://schemas.openxmlformats.org/officeDocument/2006/relationships/image" Target="../../media/image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../media/image31.png"/><Relationship Id="rId2" Type="http://schemas.openxmlformats.org/officeDocument/2006/relationships/image" Target="../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61.png"/><Relationship Id="rId5" Type="http://schemas.openxmlformats.org/officeDocument/2006/relationships/image" Target="../../media/image5.png"/><Relationship Id="rId4" Type="http://schemas.openxmlformats.org/officeDocument/2006/relationships/image" Target="../../media/image4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../media/image22.png"/><Relationship Id="rId7" Type="http://schemas.openxmlformats.org/officeDocument/2006/relationships/image" Target="../../media/image62.png"/><Relationship Id="rId2" Type="http://schemas.openxmlformats.org/officeDocument/2006/relationships/image" Target="../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50.png"/><Relationship Id="rId5" Type="http://schemas.openxmlformats.org/officeDocument/2006/relationships/image" Target="../../media/image42.png"/><Relationship Id="rId4" Type="http://schemas.openxmlformats.org/officeDocument/2006/relationships/image" Target="../../media/image3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../media/image23.png"/><Relationship Id="rId7" Type="http://schemas.openxmlformats.org/officeDocument/2006/relationships/image" Target="../../media/image63.png"/><Relationship Id="rId2" Type="http://schemas.openxmlformats.org/officeDocument/2006/relationships/image" Target="../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51.png"/><Relationship Id="rId5" Type="http://schemas.openxmlformats.org/officeDocument/2006/relationships/image" Target="../../media/image43.png"/><Relationship Id="rId4" Type="http://schemas.openxmlformats.org/officeDocument/2006/relationships/image" Target="../../media/image3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../media/image24.png"/><Relationship Id="rId7" Type="http://schemas.openxmlformats.org/officeDocument/2006/relationships/image" Target="../../media/image64.png"/><Relationship Id="rId2" Type="http://schemas.openxmlformats.org/officeDocument/2006/relationships/image" Target="../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52.png"/><Relationship Id="rId5" Type="http://schemas.openxmlformats.org/officeDocument/2006/relationships/image" Target="../../media/image44.png"/><Relationship Id="rId4" Type="http://schemas.openxmlformats.org/officeDocument/2006/relationships/image" Target="../../media/image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../media/image7.png"/><Relationship Id="rId3" Type="http://schemas.openxmlformats.org/officeDocument/2006/relationships/image" Target="../../media/image25.png"/><Relationship Id="rId7" Type="http://schemas.openxmlformats.org/officeDocument/2006/relationships/image" Target="../../media/image65.png"/><Relationship Id="rId2" Type="http://schemas.openxmlformats.org/officeDocument/2006/relationships/image" Target="../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53.png"/><Relationship Id="rId5" Type="http://schemas.openxmlformats.org/officeDocument/2006/relationships/image" Target="../../media/image45.png"/><Relationship Id="rId4" Type="http://schemas.openxmlformats.org/officeDocument/2006/relationships/image" Target="../../media/image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../media/image70.png"/><Relationship Id="rId3" Type="http://schemas.openxmlformats.org/officeDocument/2006/relationships/image" Target="../../media/image26.png"/><Relationship Id="rId7" Type="http://schemas.openxmlformats.org/officeDocument/2006/relationships/image" Target="../../media/image66.png"/><Relationship Id="rId2" Type="http://schemas.openxmlformats.org/officeDocument/2006/relationships/image" Target="../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54.png"/><Relationship Id="rId5" Type="http://schemas.openxmlformats.org/officeDocument/2006/relationships/image" Target="../../media/image46.png"/><Relationship Id="rId4" Type="http://schemas.openxmlformats.org/officeDocument/2006/relationships/image" Target="../../media/image3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../media/image71.png"/><Relationship Id="rId3" Type="http://schemas.openxmlformats.org/officeDocument/2006/relationships/image" Target="../../media/image27.png"/><Relationship Id="rId7" Type="http://schemas.openxmlformats.org/officeDocument/2006/relationships/image" Target="../../media/image67.png"/><Relationship Id="rId2" Type="http://schemas.openxmlformats.org/officeDocument/2006/relationships/image" Target="../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../media/image55.png"/><Relationship Id="rId5" Type="http://schemas.openxmlformats.org/officeDocument/2006/relationships/image" Target="../../media/image47.png"/><Relationship Id="rId4" Type="http://schemas.openxmlformats.org/officeDocument/2006/relationships/image" Target="../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1424801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1902476" y="4154314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2476" y="4154314"/>
                <a:ext cx="956544" cy="461665"/>
              </a:xfrm>
              <a:prstGeom prst="rect">
                <a:avLst/>
              </a:prstGeom>
              <a:blipFill>
                <a:blip r:embed="rId5"/>
                <a:stretch>
                  <a:fillRect r="-1911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6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9FC4589C-4205-4595-BB7E-5E1E30F1BBC7}"/>
              </a:ext>
            </a:extLst>
          </p:cNvPr>
          <p:cNvCxnSpPr>
            <a:cxnSpLocks/>
          </p:cNvCxnSpPr>
          <p:nvPr/>
        </p:nvCxnSpPr>
        <p:spPr>
          <a:xfrm>
            <a:off x="1882137" y="4741344"/>
            <a:ext cx="67734" cy="0"/>
          </a:xfrm>
          <a:prstGeom prst="line">
            <a:avLst/>
          </a:prstGeom>
          <a:ln w="28575">
            <a:solidFill>
              <a:srgbClr val="FCD118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C6538B1C-9D08-497A-AA4D-5F3E00DD0FD1}"/>
              </a:ext>
            </a:extLst>
          </p:cNvPr>
          <p:cNvCxnSpPr>
            <a:cxnSpLocks/>
          </p:cNvCxnSpPr>
          <p:nvPr/>
        </p:nvCxnSpPr>
        <p:spPr>
          <a:xfrm>
            <a:off x="1919955" y="579120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378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5D5F43B-100C-4331-BCD7-121F76CA1BBB}"/>
              </a:ext>
            </a:extLst>
          </p:cNvPr>
          <p:cNvCxnSpPr>
            <a:cxnSpLocks/>
          </p:cNvCxnSpPr>
          <p:nvPr/>
        </p:nvCxnSpPr>
        <p:spPr>
          <a:xfrm flipV="1">
            <a:off x="4278204" y="869232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24D3327A-B9B4-44F2-9BA5-455358041F33}"/>
              </a:ext>
            </a:extLst>
          </p:cNvPr>
          <p:cNvCxnSpPr>
            <a:cxnSpLocks/>
          </p:cNvCxnSpPr>
          <p:nvPr/>
        </p:nvCxnSpPr>
        <p:spPr>
          <a:xfrm>
            <a:off x="4278204" y="86923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/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3BC67F-0D37-403D-A862-D9555EA23A3E}"/>
              </a:ext>
            </a:extLst>
          </p:cNvPr>
          <p:cNvCxnSpPr>
            <a:cxnSpLocks/>
          </p:cNvCxnSpPr>
          <p:nvPr/>
        </p:nvCxnSpPr>
        <p:spPr>
          <a:xfrm flipV="1">
            <a:off x="1901042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85455D16-C464-421E-BD23-113A5CA956D3}"/>
              </a:ext>
            </a:extLst>
          </p:cNvPr>
          <p:cNvCxnSpPr>
            <a:cxnSpLocks/>
          </p:cNvCxnSpPr>
          <p:nvPr/>
        </p:nvCxnSpPr>
        <p:spPr>
          <a:xfrm>
            <a:off x="4292875" y="1919091"/>
            <a:ext cx="1417463" cy="1672728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8FACE96-17B2-4BAF-9A7F-8293C3AB0B69}"/>
              </a:ext>
            </a:extLst>
          </p:cNvPr>
          <p:cNvCxnSpPr>
            <a:cxnSpLocks/>
          </p:cNvCxnSpPr>
          <p:nvPr/>
        </p:nvCxnSpPr>
        <p:spPr>
          <a:xfrm>
            <a:off x="1907830" y="1930372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blipFill>
                <a:blip r:embed="rId6"/>
                <a:stretch>
                  <a:fillRect r="-1274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7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/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9FC4589C-4205-4595-BB7E-5E1E30F1BBC7}"/>
              </a:ext>
            </a:extLst>
          </p:cNvPr>
          <p:cNvCxnSpPr>
            <a:cxnSpLocks/>
          </p:cNvCxnSpPr>
          <p:nvPr/>
        </p:nvCxnSpPr>
        <p:spPr>
          <a:xfrm>
            <a:off x="1882137" y="4741344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C6538B1C-9D08-497A-AA4D-5F3E00DD0FD1}"/>
              </a:ext>
            </a:extLst>
          </p:cNvPr>
          <p:cNvCxnSpPr>
            <a:cxnSpLocks/>
          </p:cNvCxnSpPr>
          <p:nvPr/>
        </p:nvCxnSpPr>
        <p:spPr>
          <a:xfrm>
            <a:off x="1919955" y="579120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123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5D5F43B-100C-4331-BCD7-121F76CA1BBB}"/>
              </a:ext>
            </a:extLst>
          </p:cNvPr>
          <p:cNvCxnSpPr>
            <a:cxnSpLocks/>
          </p:cNvCxnSpPr>
          <p:nvPr/>
        </p:nvCxnSpPr>
        <p:spPr>
          <a:xfrm flipV="1">
            <a:off x="4278204" y="869232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24D3327A-B9B4-44F2-9BA5-455358041F33}"/>
              </a:ext>
            </a:extLst>
          </p:cNvPr>
          <p:cNvCxnSpPr>
            <a:cxnSpLocks/>
          </p:cNvCxnSpPr>
          <p:nvPr/>
        </p:nvCxnSpPr>
        <p:spPr>
          <a:xfrm>
            <a:off x="4278204" y="86923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/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3BC67F-0D37-403D-A862-D9555EA23A3E}"/>
              </a:ext>
            </a:extLst>
          </p:cNvPr>
          <p:cNvCxnSpPr>
            <a:cxnSpLocks/>
          </p:cNvCxnSpPr>
          <p:nvPr/>
        </p:nvCxnSpPr>
        <p:spPr>
          <a:xfrm flipV="1">
            <a:off x="1901042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85455D16-C464-421E-BD23-113A5CA956D3}"/>
              </a:ext>
            </a:extLst>
          </p:cNvPr>
          <p:cNvCxnSpPr>
            <a:cxnSpLocks/>
          </p:cNvCxnSpPr>
          <p:nvPr/>
        </p:nvCxnSpPr>
        <p:spPr>
          <a:xfrm>
            <a:off x="4292875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8FACE96-17B2-4BAF-9A7F-8293C3AB0B69}"/>
              </a:ext>
            </a:extLst>
          </p:cNvPr>
          <p:cNvCxnSpPr>
            <a:cxnSpLocks/>
          </p:cNvCxnSpPr>
          <p:nvPr/>
        </p:nvCxnSpPr>
        <p:spPr>
          <a:xfrm>
            <a:off x="1907830" y="1930372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blipFill>
                <a:blip r:embed="rId6"/>
                <a:stretch>
                  <a:fillRect r="-1274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7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/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9FC4589C-4205-4595-BB7E-5E1E30F1BBC7}"/>
              </a:ext>
            </a:extLst>
          </p:cNvPr>
          <p:cNvCxnSpPr>
            <a:cxnSpLocks/>
          </p:cNvCxnSpPr>
          <p:nvPr/>
        </p:nvCxnSpPr>
        <p:spPr>
          <a:xfrm>
            <a:off x="1882137" y="4741344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C6538B1C-9D08-497A-AA4D-5F3E00DD0FD1}"/>
              </a:ext>
            </a:extLst>
          </p:cNvPr>
          <p:cNvCxnSpPr>
            <a:cxnSpLocks/>
          </p:cNvCxnSpPr>
          <p:nvPr/>
        </p:nvCxnSpPr>
        <p:spPr>
          <a:xfrm>
            <a:off x="1919955" y="579120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867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5D5F43B-100C-4331-BCD7-121F76CA1BBB}"/>
              </a:ext>
            </a:extLst>
          </p:cNvPr>
          <p:cNvCxnSpPr>
            <a:cxnSpLocks/>
          </p:cNvCxnSpPr>
          <p:nvPr/>
        </p:nvCxnSpPr>
        <p:spPr>
          <a:xfrm flipV="1">
            <a:off x="4278204" y="869232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24D3327A-B9B4-44F2-9BA5-455358041F33}"/>
              </a:ext>
            </a:extLst>
          </p:cNvPr>
          <p:cNvCxnSpPr>
            <a:cxnSpLocks/>
          </p:cNvCxnSpPr>
          <p:nvPr/>
        </p:nvCxnSpPr>
        <p:spPr>
          <a:xfrm>
            <a:off x="4278204" y="86923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/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3BC67F-0D37-403D-A862-D9555EA23A3E}"/>
              </a:ext>
            </a:extLst>
          </p:cNvPr>
          <p:cNvCxnSpPr>
            <a:cxnSpLocks/>
          </p:cNvCxnSpPr>
          <p:nvPr/>
        </p:nvCxnSpPr>
        <p:spPr>
          <a:xfrm flipV="1">
            <a:off x="1901042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85455D16-C464-421E-BD23-113A5CA956D3}"/>
              </a:ext>
            </a:extLst>
          </p:cNvPr>
          <p:cNvCxnSpPr>
            <a:cxnSpLocks/>
          </p:cNvCxnSpPr>
          <p:nvPr/>
        </p:nvCxnSpPr>
        <p:spPr>
          <a:xfrm>
            <a:off x="4292875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8FACE96-17B2-4BAF-9A7F-8293C3AB0B69}"/>
              </a:ext>
            </a:extLst>
          </p:cNvPr>
          <p:cNvCxnSpPr>
            <a:cxnSpLocks/>
          </p:cNvCxnSpPr>
          <p:nvPr/>
        </p:nvCxnSpPr>
        <p:spPr>
          <a:xfrm>
            <a:off x="1907830" y="1930372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blipFill>
                <a:blip r:embed="rId6"/>
                <a:stretch>
                  <a:fillRect r="-1274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7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/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9FC4589C-4205-4595-BB7E-5E1E30F1BBC7}"/>
              </a:ext>
            </a:extLst>
          </p:cNvPr>
          <p:cNvCxnSpPr>
            <a:cxnSpLocks/>
          </p:cNvCxnSpPr>
          <p:nvPr/>
        </p:nvCxnSpPr>
        <p:spPr>
          <a:xfrm>
            <a:off x="1882137" y="4741344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C6538B1C-9D08-497A-AA4D-5F3E00DD0FD1}"/>
              </a:ext>
            </a:extLst>
          </p:cNvPr>
          <p:cNvCxnSpPr>
            <a:cxnSpLocks/>
          </p:cNvCxnSpPr>
          <p:nvPr/>
        </p:nvCxnSpPr>
        <p:spPr>
          <a:xfrm>
            <a:off x="1919955" y="579120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90F8FC7F-5DE0-4DE9-A02A-C0E62B0E66E9}"/>
              </a:ext>
            </a:extLst>
          </p:cNvPr>
          <p:cNvCxnSpPr>
            <a:cxnSpLocks/>
          </p:cNvCxnSpPr>
          <p:nvPr/>
        </p:nvCxnSpPr>
        <p:spPr>
          <a:xfrm>
            <a:off x="6674564" y="3349096"/>
            <a:ext cx="0" cy="138095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279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5D5F43B-100C-4331-BCD7-121F76CA1BBB}"/>
              </a:ext>
            </a:extLst>
          </p:cNvPr>
          <p:cNvCxnSpPr>
            <a:cxnSpLocks/>
          </p:cNvCxnSpPr>
          <p:nvPr/>
        </p:nvCxnSpPr>
        <p:spPr>
          <a:xfrm flipV="1">
            <a:off x="4278204" y="869232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24D3327A-B9B4-44F2-9BA5-455358041F33}"/>
              </a:ext>
            </a:extLst>
          </p:cNvPr>
          <p:cNvCxnSpPr>
            <a:cxnSpLocks/>
          </p:cNvCxnSpPr>
          <p:nvPr/>
        </p:nvCxnSpPr>
        <p:spPr>
          <a:xfrm>
            <a:off x="4278204" y="86923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/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3BC67F-0D37-403D-A862-D9555EA23A3E}"/>
              </a:ext>
            </a:extLst>
          </p:cNvPr>
          <p:cNvCxnSpPr>
            <a:cxnSpLocks/>
          </p:cNvCxnSpPr>
          <p:nvPr/>
        </p:nvCxnSpPr>
        <p:spPr>
          <a:xfrm flipV="1">
            <a:off x="1901042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85455D16-C464-421E-BD23-113A5CA956D3}"/>
              </a:ext>
            </a:extLst>
          </p:cNvPr>
          <p:cNvCxnSpPr>
            <a:cxnSpLocks/>
          </p:cNvCxnSpPr>
          <p:nvPr/>
        </p:nvCxnSpPr>
        <p:spPr>
          <a:xfrm>
            <a:off x="4292875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8FACE96-17B2-4BAF-9A7F-8293C3AB0B69}"/>
              </a:ext>
            </a:extLst>
          </p:cNvPr>
          <p:cNvCxnSpPr>
            <a:cxnSpLocks/>
          </p:cNvCxnSpPr>
          <p:nvPr/>
        </p:nvCxnSpPr>
        <p:spPr>
          <a:xfrm>
            <a:off x="1907830" y="1930372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blipFill>
                <a:blip r:embed="rId6"/>
                <a:stretch>
                  <a:fillRect r="-1274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7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/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9FC4589C-4205-4595-BB7E-5E1E30F1BBC7}"/>
              </a:ext>
            </a:extLst>
          </p:cNvPr>
          <p:cNvCxnSpPr>
            <a:cxnSpLocks/>
          </p:cNvCxnSpPr>
          <p:nvPr/>
        </p:nvCxnSpPr>
        <p:spPr>
          <a:xfrm>
            <a:off x="1882137" y="4741344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C6538B1C-9D08-497A-AA4D-5F3E00DD0FD1}"/>
              </a:ext>
            </a:extLst>
          </p:cNvPr>
          <p:cNvCxnSpPr>
            <a:cxnSpLocks/>
          </p:cNvCxnSpPr>
          <p:nvPr/>
        </p:nvCxnSpPr>
        <p:spPr>
          <a:xfrm>
            <a:off x="1919955" y="579120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90F8FC7F-5DE0-4DE9-A02A-C0E62B0E66E9}"/>
              </a:ext>
            </a:extLst>
          </p:cNvPr>
          <p:cNvCxnSpPr>
            <a:cxnSpLocks/>
          </p:cNvCxnSpPr>
          <p:nvPr/>
        </p:nvCxnSpPr>
        <p:spPr>
          <a:xfrm>
            <a:off x="6674564" y="3349096"/>
            <a:ext cx="0" cy="138095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215A2908-DFFE-499C-B0CB-2844A8CFE214}"/>
                  </a:ext>
                </a:extLst>
              </p:cNvPr>
              <p:cNvSpPr txBox="1"/>
              <p:nvPr/>
            </p:nvSpPr>
            <p:spPr>
              <a:xfrm>
                <a:off x="6467088" y="2771962"/>
                <a:ext cx="56938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215A2908-DFFE-499C-B0CB-2844A8CFE2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7088" y="2771962"/>
                <a:ext cx="569387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7871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5D5F43B-100C-4331-BCD7-121F76CA1BBB}"/>
              </a:ext>
            </a:extLst>
          </p:cNvPr>
          <p:cNvCxnSpPr>
            <a:cxnSpLocks/>
          </p:cNvCxnSpPr>
          <p:nvPr/>
        </p:nvCxnSpPr>
        <p:spPr>
          <a:xfrm flipV="1">
            <a:off x="4278204" y="869232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24D3327A-B9B4-44F2-9BA5-455358041F33}"/>
              </a:ext>
            </a:extLst>
          </p:cNvPr>
          <p:cNvCxnSpPr>
            <a:cxnSpLocks/>
          </p:cNvCxnSpPr>
          <p:nvPr/>
        </p:nvCxnSpPr>
        <p:spPr>
          <a:xfrm>
            <a:off x="4278204" y="86923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59DC52AA-BFD6-4CA4-B473-F0B5AF4E9B3D}"/>
              </a:ext>
            </a:extLst>
          </p:cNvPr>
          <p:cNvCxnSpPr>
            <a:cxnSpLocks/>
          </p:cNvCxnSpPr>
          <p:nvPr/>
        </p:nvCxnSpPr>
        <p:spPr>
          <a:xfrm flipV="1">
            <a:off x="6677093" y="874875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/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3BC67F-0D37-403D-A862-D9555EA23A3E}"/>
              </a:ext>
            </a:extLst>
          </p:cNvPr>
          <p:cNvCxnSpPr>
            <a:cxnSpLocks/>
          </p:cNvCxnSpPr>
          <p:nvPr/>
        </p:nvCxnSpPr>
        <p:spPr>
          <a:xfrm flipV="1">
            <a:off x="1901042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85455D16-C464-421E-BD23-113A5CA956D3}"/>
              </a:ext>
            </a:extLst>
          </p:cNvPr>
          <p:cNvCxnSpPr>
            <a:cxnSpLocks/>
          </p:cNvCxnSpPr>
          <p:nvPr/>
        </p:nvCxnSpPr>
        <p:spPr>
          <a:xfrm>
            <a:off x="4292875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8FACE96-17B2-4BAF-9A7F-8293C3AB0B69}"/>
              </a:ext>
            </a:extLst>
          </p:cNvPr>
          <p:cNvCxnSpPr>
            <a:cxnSpLocks/>
          </p:cNvCxnSpPr>
          <p:nvPr/>
        </p:nvCxnSpPr>
        <p:spPr>
          <a:xfrm>
            <a:off x="1907830" y="1930372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blipFill>
                <a:blip r:embed="rId6"/>
                <a:stretch>
                  <a:fillRect r="-1274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7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/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15BE3095-E9EC-4863-8064-804222781ED2}"/>
                  </a:ext>
                </a:extLst>
              </p:cNvPr>
              <p:cNvSpPr txBox="1"/>
              <p:nvPr/>
            </p:nvSpPr>
            <p:spPr>
              <a:xfrm>
                <a:off x="6650596" y="2779638"/>
                <a:ext cx="56938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15BE3095-E9EC-4863-8064-804222781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596" y="2779638"/>
                <a:ext cx="569387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9FC4589C-4205-4595-BB7E-5E1E30F1BBC7}"/>
              </a:ext>
            </a:extLst>
          </p:cNvPr>
          <p:cNvCxnSpPr>
            <a:cxnSpLocks/>
          </p:cNvCxnSpPr>
          <p:nvPr/>
        </p:nvCxnSpPr>
        <p:spPr>
          <a:xfrm>
            <a:off x="1882137" y="4741344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C6538B1C-9D08-497A-AA4D-5F3E00DD0FD1}"/>
              </a:ext>
            </a:extLst>
          </p:cNvPr>
          <p:cNvCxnSpPr>
            <a:cxnSpLocks/>
          </p:cNvCxnSpPr>
          <p:nvPr/>
        </p:nvCxnSpPr>
        <p:spPr>
          <a:xfrm>
            <a:off x="1919955" y="579120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8618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5D5F43B-100C-4331-BCD7-121F76CA1BBB}"/>
              </a:ext>
            </a:extLst>
          </p:cNvPr>
          <p:cNvCxnSpPr>
            <a:cxnSpLocks/>
          </p:cNvCxnSpPr>
          <p:nvPr/>
        </p:nvCxnSpPr>
        <p:spPr>
          <a:xfrm flipV="1">
            <a:off x="4278204" y="869232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24D3327A-B9B4-44F2-9BA5-455358041F33}"/>
              </a:ext>
            </a:extLst>
          </p:cNvPr>
          <p:cNvCxnSpPr>
            <a:cxnSpLocks/>
          </p:cNvCxnSpPr>
          <p:nvPr/>
        </p:nvCxnSpPr>
        <p:spPr>
          <a:xfrm>
            <a:off x="4278204" y="86923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59DC52AA-BFD6-4CA4-B473-F0B5AF4E9B3D}"/>
              </a:ext>
            </a:extLst>
          </p:cNvPr>
          <p:cNvCxnSpPr>
            <a:cxnSpLocks/>
          </p:cNvCxnSpPr>
          <p:nvPr/>
        </p:nvCxnSpPr>
        <p:spPr>
          <a:xfrm flipV="1">
            <a:off x="6677093" y="874875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013BFEF-E5FB-49B0-BED3-A194875FCF8D}"/>
              </a:ext>
            </a:extLst>
          </p:cNvPr>
          <p:cNvCxnSpPr>
            <a:cxnSpLocks/>
          </p:cNvCxnSpPr>
          <p:nvPr/>
        </p:nvCxnSpPr>
        <p:spPr>
          <a:xfrm>
            <a:off x="6677093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476352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/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3BC67F-0D37-403D-A862-D9555EA23A3E}"/>
              </a:ext>
            </a:extLst>
          </p:cNvPr>
          <p:cNvCxnSpPr>
            <a:cxnSpLocks/>
          </p:cNvCxnSpPr>
          <p:nvPr/>
        </p:nvCxnSpPr>
        <p:spPr>
          <a:xfrm flipV="1">
            <a:off x="1901042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85455D16-C464-421E-BD23-113A5CA956D3}"/>
              </a:ext>
            </a:extLst>
          </p:cNvPr>
          <p:cNvCxnSpPr>
            <a:cxnSpLocks/>
          </p:cNvCxnSpPr>
          <p:nvPr/>
        </p:nvCxnSpPr>
        <p:spPr>
          <a:xfrm>
            <a:off x="4292875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8FACE96-17B2-4BAF-9A7F-8293C3AB0B69}"/>
              </a:ext>
            </a:extLst>
          </p:cNvPr>
          <p:cNvCxnSpPr>
            <a:cxnSpLocks/>
          </p:cNvCxnSpPr>
          <p:nvPr/>
        </p:nvCxnSpPr>
        <p:spPr>
          <a:xfrm>
            <a:off x="1907830" y="1930372"/>
            <a:ext cx="75974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blipFill>
                <a:blip r:embed="rId6"/>
                <a:stretch>
                  <a:fillRect r="-1274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7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/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15BE3095-E9EC-4863-8064-804222781ED2}"/>
                  </a:ext>
                </a:extLst>
              </p:cNvPr>
              <p:cNvSpPr txBox="1"/>
              <p:nvPr/>
            </p:nvSpPr>
            <p:spPr>
              <a:xfrm>
                <a:off x="6650596" y="2779638"/>
                <a:ext cx="56938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15BE3095-E9EC-4863-8064-804222781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596" y="2779638"/>
                <a:ext cx="569387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F10DF869-EBDE-4C3E-9C26-8AFEF4710F5A}"/>
              </a:ext>
            </a:extLst>
          </p:cNvPr>
          <p:cNvCxnSpPr>
            <a:cxnSpLocks/>
          </p:cNvCxnSpPr>
          <p:nvPr/>
        </p:nvCxnSpPr>
        <p:spPr>
          <a:xfrm>
            <a:off x="1907830" y="5791202"/>
            <a:ext cx="7476352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0CC13055-E21C-4DEE-8D4B-C3A59A446AFD}"/>
              </a:ext>
            </a:extLst>
          </p:cNvPr>
          <p:cNvCxnSpPr>
            <a:cxnSpLocks/>
          </p:cNvCxnSpPr>
          <p:nvPr/>
        </p:nvCxnSpPr>
        <p:spPr>
          <a:xfrm>
            <a:off x="1901042" y="4741336"/>
            <a:ext cx="75974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890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5D5F43B-100C-4331-BCD7-121F76CA1BBB}"/>
              </a:ext>
            </a:extLst>
          </p:cNvPr>
          <p:cNvCxnSpPr>
            <a:cxnSpLocks/>
          </p:cNvCxnSpPr>
          <p:nvPr/>
        </p:nvCxnSpPr>
        <p:spPr>
          <a:xfrm flipV="1">
            <a:off x="4278204" y="869232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24D3327A-B9B4-44F2-9BA5-455358041F33}"/>
              </a:ext>
            </a:extLst>
          </p:cNvPr>
          <p:cNvCxnSpPr>
            <a:cxnSpLocks/>
          </p:cNvCxnSpPr>
          <p:nvPr/>
        </p:nvCxnSpPr>
        <p:spPr>
          <a:xfrm>
            <a:off x="4278204" y="86923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59DC52AA-BFD6-4CA4-B473-F0B5AF4E9B3D}"/>
              </a:ext>
            </a:extLst>
          </p:cNvPr>
          <p:cNvCxnSpPr>
            <a:cxnSpLocks/>
          </p:cNvCxnSpPr>
          <p:nvPr/>
        </p:nvCxnSpPr>
        <p:spPr>
          <a:xfrm flipV="1">
            <a:off x="6677093" y="874875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013BFEF-E5FB-49B0-BED3-A194875FCF8D}"/>
              </a:ext>
            </a:extLst>
          </p:cNvPr>
          <p:cNvCxnSpPr>
            <a:cxnSpLocks/>
          </p:cNvCxnSpPr>
          <p:nvPr/>
        </p:nvCxnSpPr>
        <p:spPr>
          <a:xfrm>
            <a:off x="6677093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476352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/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3BC67F-0D37-403D-A862-D9555EA23A3E}"/>
              </a:ext>
            </a:extLst>
          </p:cNvPr>
          <p:cNvCxnSpPr>
            <a:cxnSpLocks/>
          </p:cNvCxnSpPr>
          <p:nvPr/>
        </p:nvCxnSpPr>
        <p:spPr>
          <a:xfrm flipV="1">
            <a:off x="1901042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85455D16-C464-421E-BD23-113A5CA956D3}"/>
              </a:ext>
            </a:extLst>
          </p:cNvPr>
          <p:cNvCxnSpPr>
            <a:cxnSpLocks/>
          </p:cNvCxnSpPr>
          <p:nvPr/>
        </p:nvCxnSpPr>
        <p:spPr>
          <a:xfrm>
            <a:off x="4292875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E1FEE089-0BAB-4A6E-B1A8-1746BAFAEC65}"/>
              </a:ext>
            </a:extLst>
          </p:cNvPr>
          <p:cNvCxnSpPr>
            <a:cxnSpLocks/>
          </p:cNvCxnSpPr>
          <p:nvPr/>
        </p:nvCxnSpPr>
        <p:spPr>
          <a:xfrm flipV="1">
            <a:off x="6684125" y="1919083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8FACE96-17B2-4BAF-9A7F-8293C3AB0B69}"/>
              </a:ext>
            </a:extLst>
          </p:cNvPr>
          <p:cNvCxnSpPr>
            <a:cxnSpLocks/>
          </p:cNvCxnSpPr>
          <p:nvPr/>
        </p:nvCxnSpPr>
        <p:spPr>
          <a:xfrm>
            <a:off x="1907830" y="1930372"/>
            <a:ext cx="75974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blipFill>
                <a:blip r:embed="rId6"/>
                <a:stretch>
                  <a:fillRect r="-1274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7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/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15BE3095-E9EC-4863-8064-804222781ED2}"/>
                  </a:ext>
                </a:extLst>
              </p:cNvPr>
              <p:cNvSpPr txBox="1"/>
              <p:nvPr/>
            </p:nvSpPr>
            <p:spPr>
              <a:xfrm>
                <a:off x="6650596" y="2779638"/>
                <a:ext cx="56938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15BE3095-E9EC-4863-8064-804222781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596" y="2779638"/>
                <a:ext cx="569387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F10DF869-EBDE-4C3E-9C26-8AFEF4710F5A}"/>
              </a:ext>
            </a:extLst>
          </p:cNvPr>
          <p:cNvCxnSpPr>
            <a:cxnSpLocks/>
          </p:cNvCxnSpPr>
          <p:nvPr/>
        </p:nvCxnSpPr>
        <p:spPr>
          <a:xfrm>
            <a:off x="1907830" y="5791202"/>
            <a:ext cx="7476352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0CC13055-E21C-4DEE-8D4B-C3A59A446AFD}"/>
              </a:ext>
            </a:extLst>
          </p:cNvPr>
          <p:cNvCxnSpPr>
            <a:cxnSpLocks/>
          </p:cNvCxnSpPr>
          <p:nvPr/>
        </p:nvCxnSpPr>
        <p:spPr>
          <a:xfrm>
            <a:off x="1901042" y="4741336"/>
            <a:ext cx="75974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394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5D5F43B-100C-4331-BCD7-121F76CA1BBB}"/>
              </a:ext>
            </a:extLst>
          </p:cNvPr>
          <p:cNvCxnSpPr>
            <a:cxnSpLocks/>
          </p:cNvCxnSpPr>
          <p:nvPr/>
        </p:nvCxnSpPr>
        <p:spPr>
          <a:xfrm flipV="1">
            <a:off x="4278204" y="869232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24D3327A-B9B4-44F2-9BA5-455358041F33}"/>
              </a:ext>
            </a:extLst>
          </p:cNvPr>
          <p:cNvCxnSpPr>
            <a:cxnSpLocks/>
          </p:cNvCxnSpPr>
          <p:nvPr/>
        </p:nvCxnSpPr>
        <p:spPr>
          <a:xfrm>
            <a:off x="4278204" y="86923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59DC52AA-BFD6-4CA4-B473-F0B5AF4E9B3D}"/>
              </a:ext>
            </a:extLst>
          </p:cNvPr>
          <p:cNvCxnSpPr>
            <a:cxnSpLocks/>
          </p:cNvCxnSpPr>
          <p:nvPr/>
        </p:nvCxnSpPr>
        <p:spPr>
          <a:xfrm flipV="1">
            <a:off x="6677093" y="874875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013BFEF-E5FB-49B0-BED3-A194875FCF8D}"/>
              </a:ext>
            </a:extLst>
          </p:cNvPr>
          <p:cNvCxnSpPr>
            <a:cxnSpLocks/>
          </p:cNvCxnSpPr>
          <p:nvPr/>
        </p:nvCxnSpPr>
        <p:spPr>
          <a:xfrm>
            <a:off x="6677093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DC6FB83A-CE92-472C-B54F-B265B241D1D2}"/>
              </a:ext>
            </a:extLst>
          </p:cNvPr>
          <p:cNvCxnSpPr>
            <a:cxnSpLocks/>
          </p:cNvCxnSpPr>
          <p:nvPr/>
        </p:nvCxnSpPr>
        <p:spPr>
          <a:xfrm flipV="1">
            <a:off x="9061871" y="869232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476352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/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3BC67F-0D37-403D-A862-D9555EA23A3E}"/>
              </a:ext>
            </a:extLst>
          </p:cNvPr>
          <p:cNvCxnSpPr>
            <a:cxnSpLocks/>
          </p:cNvCxnSpPr>
          <p:nvPr/>
        </p:nvCxnSpPr>
        <p:spPr>
          <a:xfrm flipV="1">
            <a:off x="1901042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85455D16-C464-421E-BD23-113A5CA956D3}"/>
              </a:ext>
            </a:extLst>
          </p:cNvPr>
          <p:cNvCxnSpPr>
            <a:cxnSpLocks/>
          </p:cNvCxnSpPr>
          <p:nvPr/>
        </p:nvCxnSpPr>
        <p:spPr>
          <a:xfrm>
            <a:off x="4292875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E1FEE089-0BAB-4A6E-B1A8-1746BAFAEC65}"/>
              </a:ext>
            </a:extLst>
          </p:cNvPr>
          <p:cNvCxnSpPr>
            <a:cxnSpLocks/>
          </p:cNvCxnSpPr>
          <p:nvPr/>
        </p:nvCxnSpPr>
        <p:spPr>
          <a:xfrm flipV="1">
            <a:off x="6684125" y="1919083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8FACE96-17B2-4BAF-9A7F-8293C3AB0B69}"/>
              </a:ext>
            </a:extLst>
          </p:cNvPr>
          <p:cNvCxnSpPr>
            <a:cxnSpLocks/>
          </p:cNvCxnSpPr>
          <p:nvPr/>
        </p:nvCxnSpPr>
        <p:spPr>
          <a:xfrm>
            <a:off x="1907830" y="1930372"/>
            <a:ext cx="75974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blipFill>
                <a:blip r:embed="rId6"/>
                <a:stretch>
                  <a:fillRect r="-1274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7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/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15BE3095-E9EC-4863-8064-804222781ED2}"/>
                  </a:ext>
                </a:extLst>
              </p:cNvPr>
              <p:cNvSpPr txBox="1"/>
              <p:nvPr/>
            </p:nvSpPr>
            <p:spPr>
              <a:xfrm>
                <a:off x="6650596" y="2779638"/>
                <a:ext cx="56938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15BE3095-E9EC-4863-8064-804222781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596" y="2779638"/>
                <a:ext cx="569387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F10DF869-EBDE-4C3E-9C26-8AFEF4710F5A}"/>
              </a:ext>
            </a:extLst>
          </p:cNvPr>
          <p:cNvCxnSpPr>
            <a:cxnSpLocks/>
          </p:cNvCxnSpPr>
          <p:nvPr/>
        </p:nvCxnSpPr>
        <p:spPr>
          <a:xfrm>
            <a:off x="1907830" y="5791202"/>
            <a:ext cx="7476352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0CC13055-E21C-4DEE-8D4B-C3A59A446AFD}"/>
              </a:ext>
            </a:extLst>
          </p:cNvPr>
          <p:cNvCxnSpPr>
            <a:cxnSpLocks/>
          </p:cNvCxnSpPr>
          <p:nvPr/>
        </p:nvCxnSpPr>
        <p:spPr>
          <a:xfrm>
            <a:off x="1901042" y="4741336"/>
            <a:ext cx="75974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864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5D5F43B-100C-4331-BCD7-121F76CA1BBB}"/>
              </a:ext>
            </a:extLst>
          </p:cNvPr>
          <p:cNvCxnSpPr>
            <a:cxnSpLocks/>
          </p:cNvCxnSpPr>
          <p:nvPr/>
        </p:nvCxnSpPr>
        <p:spPr>
          <a:xfrm flipV="1">
            <a:off x="4278204" y="869232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24D3327A-B9B4-44F2-9BA5-455358041F33}"/>
              </a:ext>
            </a:extLst>
          </p:cNvPr>
          <p:cNvCxnSpPr>
            <a:cxnSpLocks/>
          </p:cNvCxnSpPr>
          <p:nvPr/>
        </p:nvCxnSpPr>
        <p:spPr>
          <a:xfrm>
            <a:off x="4278204" y="86923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59DC52AA-BFD6-4CA4-B473-F0B5AF4E9B3D}"/>
              </a:ext>
            </a:extLst>
          </p:cNvPr>
          <p:cNvCxnSpPr>
            <a:cxnSpLocks/>
          </p:cNvCxnSpPr>
          <p:nvPr/>
        </p:nvCxnSpPr>
        <p:spPr>
          <a:xfrm flipV="1">
            <a:off x="6677093" y="874875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013BFEF-E5FB-49B0-BED3-A194875FCF8D}"/>
              </a:ext>
            </a:extLst>
          </p:cNvPr>
          <p:cNvCxnSpPr>
            <a:cxnSpLocks/>
          </p:cNvCxnSpPr>
          <p:nvPr/>
        </p:nvCxnSpPr>
        <p:spPr>
          <a:xfrm>
            <a:off x="6677093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DC6FB83A-CE92-472C-B54F-B265B241D1D2}"/>
              </a:ext>
            </a:extLst>
          </p:cNvPr>
          <p:cNvCxnSpPr>
            <a:cxnSpLocks/>
          </p:cNvCxnSpPr>
          <p:nvPr/>
        </p:nvCxnSpPr>
        <p:spPr>
          <a:xfrm flipV="1">
            <a:off x="9061871" y="869232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476352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/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3BC67F-0D37-403D-A862-D9555EA23A3E}"/>
              </a:ext>
            </a:extLst>
          </p:cNvPr>
          <p:cNvCxnSpPr>
            <a:cxnSpLocks/>
          </p:cNvCxnSpPr>
          <p:nvPr/>
        </p:nvCxnSpPr>
        <p:spPr>
          <a:xfrm flipV="1">
            <a:off x="1901042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85455D16-C464-421E-BD23-113A5CA956D3}"/>
              </a:ext>
            </a:extLst>
          </p:cNvPr>
          <p:cNvCxnSpPr>
            <a:cxnSpLocks/>
          </p:cNvCxnSpPr>
          <p:nvPr/>
        </p:nvCxnSpPr>
        <p:spPr>
          <a:xfrm>
            <a:off x="4292875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E1FEE089-0BAB-4A6E-B1A8-1746BAFAEC65}"/>
              </a:ext>
            </a:extLst>
          </p:cNvPr>
          <p:cNvCxnSpPr>
            <a:cxnSpLocks/>
          </p:cNvCxnSpPr>
          <p:nvPr/>
        </p:nvCxnSpPr>
        <p:spPr>
          <a:xfrm flipV="1">
            <a:off x="6684125" y="1919083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8FACE96-17B2-4BAF-9A7F-8293C3AB0B69}"/>
              </a:ext>
            </a:extLst>
          </p:cNvPr>
          <p:cNvCxnSpPr>
            <a:cxnSpLocks/>
          </p:cNvCxnSpPr>
          <p:nvPr/>
        </p:nvCxnSpPr>
        <p:spPr>
          <a:xfrm>
            <a:off x="1907830" y="1930372"/>
            <a:ext cx="75974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blipFill>
                <a:blip r:embed="rId6"/>
                <a:stretch>
                  <a:fillRect r="-1274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7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/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15BE3095-E9EC-4863-8064-804222781ED2}"/>
                  </a:ext>
                </a:extLst>
              </p:cNvPr>
              <p:cNvSpPr txBox="1"/>
              <p:nvPr/>
            </p:nvSpPr>
            <p:spPr>
              <a:xfrm>
                <a:off x="6650596" y="2779638"/>
                <a:ext cx="56938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15BE3095-E9EC-4863-8064-804222781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596" y="2779638"/>
                <a:ext cx="569387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F10DF869-EBDE-4C3E-9C26-8AFEF4710F5A}"/>
              </a:ext>
            </a:extLst>
          </p:cNvPr>
          <p:cNvCxnSpPr>
            <a:cxnSpLocks/>
          </p:cNvCxnSpPr>
          <p:nvPr/>
        </p:nvCxnSpPr>
        <p:spPr>
          <a:xfrm>
            <a:off x="1907830" y="5791202"/>
            <a:ext cx="7476352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0CC13055-E21C-4DEE-8D4B-C3A59A446AFD}"/>
              </a:ext>
            </a:extLst>
          </p:cNvPr>
          <p:cNvCxnSpPr>
            <a:cxnSpLocks/>
          </p:cNvCxnSpPr>
          <p:nvPr/>
        </p:nvCxnSpPr>
        <p:spPr>
          <a:xfrm>
            <a:off x="1901042" y="4741336"/>
            <a:ext cx="75974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AF38EE36-182B-4D3C-A478-C36EEB148E5B}"/>
                  </a:ext>
                </a:extLst>
              </p:cNvPr>
              <p:cNvSpPr txBox="1"/>
              <p:nvPr/>
            </p:nvSpPr>
            <p:spPr>
              <a:xfrm>
                <a:off x="9037256" y="2756633"/>
                <a:ext cx="56938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AF38EE36-182B-4D3C-A478-C36EEB148E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7256" y="2756633"/>
                <a:ext cx="569387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1601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0962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1424801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3BC67F-0D37-403D-A862-D9555EA23A3E}"/>
              </a:ext>
            </a:extLst>
          </p:cNvPr>
          <p:cNvCxnSpPr>
            <a:cxnSpLocks/>
          </p:cNvCxnSpPr>
          <p:nvPr/>
        </p:nvCxnSpPr>
        <p:spPr>
          <a:xfrm flipV="1">
            <a:off x="1901042" y="3068599"/>
            <a:ext cx="1417477" cy="1672746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2200748" y="2706410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0748" y="2706410"/>
                <a:ext cx="956544" cy="461665"/>
              </a:xfrm>
              <a:prstGeom prst="rect">
                <a:avLst/>
              </a:prstGeom>
              <a:blipFill>
                <a:blip r:embed="rId5"/>
                <a:stretch>
                  <a:fillRect r="-1911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6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9FC4589C-4205-4595-BB7E-5E1E30F1BBC7}"/>
              </a:ext>
            </a:extLst>
          </p:cNvPr>
          <p:cNvCxnSpPr>
            <a:cxnSpLocks/>
          </p:cNvCxnSpPr>
          <p:nvPr/>
        </p:nvCxnSpPr>
        <p:spPr>
          <a:xfrm>
            <a:off x="1882137" y="4741344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C6538B1C-9D08-497A-AA4D-5F3E00DD0FD1}"/>
              </a:ext>
            </a:extLst>
          </p:cNvPr>
          <p:cNvCxnSpPr>
            <a:cxnSpLocks/>
          </p:cNvCxnSpPr>
          <p:nvPr/>
        </p:nvCxnSpPr>
        <p:spPr>
          <a:xfrm>
            <a:off x="1919955" y="579120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0010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3BC67F-0D37-403D-A862-D9555EA23A3E}"/>
              </a:ext>
            </a:extLst>
          </p:cNvPr>
          <p:cNvCxnSpPr>
            <a:cxnSpLocks/>
          </p:cNvCxnSpPr>
          <p:nvPr/>
        </p:nvCxnSpPr>
        <p:spPr>
          <a:xfrm flipV="1">
            <a:off x="1901042" y="2322087"/>
            <a:ext cx="2050069" cy="2419258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blipFill>
                <a:blip r:embed="rId5"/>
                <a:stretch>
                  <a:fillRect r="-1274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6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9FC4589C-4205-4595-BB7E-5E1E30F1BBC7}"/>
              </a:ext>
            </a:extLst>
          </p:cNvPr>
          <p:cNvCxnSpPr>
            <a:cxnSpLocks/>
          </p:cNvCxnSpPr>
          <p:nvPr/>
        </p:nvCxnSpPr>
        <p:spPr>
          <a:xfrm>
            <a:off x="1882137" y="4741344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C6538B1C-9D08-497A-AA4D-5F3E00DD0FD1}"/>
              </a:ext>
            </a:extLst>
          </p:cNvPr>
          <p:cNvCxnSpPr>
            <a:cxnSpLocks/>
          </p:cNvCxnSpPr>
          <p:nvPr/>
        </p:nvCxnSpPr>
        <p:spPr>
          <a:xfrm>
            <a:off x="1919955" y="579120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902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/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3BC67F-0D37-403D-A862-D9555EA23A3E}"/>
              </a:ext>
            </a:extLst>
          </p:cNvPr>
          <p:cNvCxnSpPr>
            <a:cxnSpLocks/>
          </p:cNvCxnSpPr>
          <p:nvPr/>
        </p:nvCxnSpPr>
        <p:spPr>
          <a:xfrm flipV="1">
            <a:off x="1901042" y="2322087"/>
            <a:ext cx="2050069" cy="2419258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8FACE96-17B2-4BAF-9A7F-8293C3AB0B69}"/>
              </a:ext>
            </a:extLst>
          </p:cNvPr>
          <p:cNvCxnSpPr>
            <a:cxnSpLocks/>
          </p:cNvCxnSpPr>
          <p:nvPr/>
        </p:nvCxnSpPr>
        <p:spPr>
          <a:xfrm>
            <a:off x="1907830" y="1930372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blipFill>
                <a:blip r:embed="rId6"/>
                <a:stretch>
                  <a:fillRect r="-1274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7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9FC4589C-4205-4595-BB7E-5E1E30F1BBC7}"/>
              </a:ext>
            </a:extLst>
          </p:cNvPr>
          <p:cNvCxnSpPr>
            <a:cxnSpLocks/>
          </p:cNvCxnSpPr>
          <p:nvPr/>
        </p:nvCxnSpPr>
        <p:spPr>
          <a:xfrm>
            <a:off x="1882137" y="4741344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C6538B1C-9D08-497A-AA4D-5F3E00DD0FD1}"/>
              </a:ext>
            </a:extLst>
          </p:cNvPr>
          <p:cNvCxnSpPr>
            <a:cxnSpLocks/>
          </p:cNvCxnSpPr>
          <p:nvPr/>
        </p:nvCxnSpPr>
        <p:spPr>
          <a:xfrm>
            <a:off x="1919955" y="579120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123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/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3BC67F-0D37-403D-A862-D9555EA23A3E}"/>
              </a:ext>
            </a:extLst>
          </p:cNvPr>
          <p:cNvCxnSpPr>
            <a:cxnSpLocks/>
          </p:cNvCxnSpPr>
          <p:nvPr/>
        </p:nvCxnSpPr>
        <p:spPr>
          <a:xfrm flipV="1">
            <a:off x="1901042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8FACE96-17B2-4BAF-9A7F-8293C3AB0B69}"/>
              </a:ext>
            </a:extLst>
          </p:cNvPr>
          <p:cNvCxnSpPr>
            <a:cxnSpLocks/>
          </p:cNvCxnSpPr>
          <p:nvPr/>
        </p:nvCxnSpPr>
        <p:spPr>
          <a:xfrm>
            <a:off x="1907830" y="1930372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blipFill>
                <a:blip r:embed="rId6"/>
                <a:stretch>
                  <a:fillRect r="-1274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7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9FC4589C-4205-4595-BB7E-5E1E30F1BBC7}"/>
              </a:ext>
            </a:extLst>
          </p:cNvPr>
          <p:cNvCxnSpPr>
            <a:cxnSpLocks/>
          </p:cNvCxnSpPr>
          <p:nvPr/>
        </p:nvCxnSpPr>
        <p:spPr>
          <a:xfrm>
            <a:off x="1882137" y="4741344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C6538B1C-9D08-497A-AA4D-5F3E00DD0FD1}"/>
              </a:ext>
            </a:extLst>
          </p:cNvPr>
          <p:cNvCxnSpPr>
            <a:cxnSpLocks/>
          </p:cNvCxnSpPr>
          <p:nvPr/>
        </p:nvCxnSpPr>
        <p:spPr>
          <a:xfrm>
            <a:off x="1919955" y="579120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614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/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3BC67F-0D37-403D-A862-D9555EA23A3E}"/>
              </a:ext>
            </a:extLst>
          </p:cNvPr>
          <p:cNvCxnSpPr>
            <a:cxnSpLocks/>
          </p:cNvCxnSpPr>
          <p:nvPr/>
        </p:nvCxnSpPr>
        <p:spPr>
          <a:xfrm flipV="1">
            <a:off x="1901042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8FACE96-17B2-4BAF-9A7F-8293C3AB0B69}"/>
              </a:ext>
            </a:extLst>
          </p:cNvPr>
          <p:cNvCxnSpPr>
            <a:cxnSpLocks/>
          </p:cNvCxnSpPr>
          <p:nvPr/>
        </p:nvCxnSpPr>
        <p:spPr>
          <a:xfrm>
            <a:off x="1907830" y="1930372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blipFill>
                <a:blip r:embed="rId6"/>
                <a:stretch>
                  <a:fillRect r="-1274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7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9FC4589C-4205-4595-BB7E-5E1E30F1BBC7}"/>
              </a:ext>
            </a:extLst>
          </p:cNvPr>
          <p:cNvCxnSpPr>
            <a:cxnSpLocks/>
          </p:cNvCxnSpPr>
          <p:nvPr/>
        </p:nvCxnSpPr>
        <p:spPr>
          <a:xfrm>
            <a:off x="1882137" y="4741344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C6538B1C-9D08-497A-AA4D-5F3E00DD0FD1}"/>
              </a:ext>
            </a:extLst>
          </p:cNvPr>
          <p:cNvCxnSpPr>
            <a:cxnSpLocks/>
          </p:cNvCxnSpPr>
          <p:nvPr/>
        </p:nvCxnSpPr>
        <p:spPr>
          <a:xfrm>
            <a:off x="1919955" y="579120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1AC23538-DA03-49F1-9294-A59650A673A8}"/>
              </a:ext>
            </a:extLst>
          </p:cNvPr>
          <p:cNvCxnSpPr>
            <a:cxnSpLocks/>
          </p:cNvCxnSpPr>
          <p:nvPr/>
        </p:nvCxnSpPr>
        <p:spPr>
          <a:xfrm>
            <a:off x="4292608" y="1949273"/>
            <a:ext cx="0" cy="138095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9105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/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3BC67F-0D37-403D-A862-D9555EA23A3E}"/>
              </a:ext>
            </a:extLst>
          </p:cNvPr>
          <p:cNvCxnSpPr>
            <a:cxnSpLocks/>
          </p:cNvCxnSpPr>
          <p:nvPr/>
        </p:nvCxnSpPr>
        <p:spPr>
          <a:xfrm flipV="1">
            <a:off x="1901042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8FACE96-17B2-4BAF-9A7F-8293C3AB0B69}"/>
              </a:ext>
            </a:extLst>
          </p:cNvPr>
          <p:cNvCxnSpPr>
            <a:cxnSpLocks/>
          </p:cNvCxnSpPr>
          <p:nvPr/>
        </p:nvCxnSpPr>
        <p:spPr>
          <a:xfrm>
            <a:off x="1907830" y="1930372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blipFill>
                <a:blip r:embed="rId6"/>
                <a:stretch>
                  <a:fillRect r="-1274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7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/>
              <p:nvPr/>
            </p:nvSpPr>
            <p:spPr>
              <a:xfrm>
                <a:off x="4079391" y="3267565"/>
                <a:ext cx="5611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391" y="3267565"/>
                <a:ext cx="5611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9FC4589C-4205-4595-BB7E-5E1E30F1BBC7}"/>
              </a:ext>
            </a:extLst>
          </p:cNvPr>
          <p:cNvCxnSpPr>
            <a:cxnSpLocks/>
          </p:cNvCxnSpPr>
          <p:nvPr/>
        </p:nvCxnSpPr>
        <p:spPr>
          <a:xfrm>
            <a:off x="1882137" y="4741344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C6538B1C-9D08-497A-AA4D-5F3E00DD0FD1}"/>
              </a:ext>
            </a:extLst>
          </p:cNvPr>
          <p:cNvCxnSpPr>
            <a:cxnSpLocks/>
          </p:cNvCxnSpPr>
          <p:nvPr/>
        </p:nvCxnSpPr>
        <p:spPr>
          <a:xfrm>
            <a:off x="1919955" y="579120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1AC23538-DA03-49F1-9294-A59650A673A8}"/>
              </a:ext>
            </a:extLst>
          </p:cNvPr>
          <p:cNvCxnSpPr>
            <a:cxnSpLocks/>
          </p:cNvCxnSpPr>
          <p:nvPr/>
        </p:nvCxnSpPr>
        <p:spPr>
          <a:xfrm>
            <a:off x="4292608" y="1949273"/>
            <a:ext cx="0" cy="1380953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24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5D5F43B-100C-4331-BCD7-121F76CA1BBB}"/>
              </a:ext>
            </a:extLst>
          </p:cNvPr>
          <p:cNvCxnSpPr>
            <a:cxnSpLocks/>
          </p:cNvCxnSpPr>
          <p:nvPr/>
        </p:nvCxnSpPr>
        <p:spPr>
          <a:xfrm flipV="1">
            <a:off x="4278204" y="869232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/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3BC67F-0D37-403D-A862-D9555EA23A3E}"/>
              </a:ext>
            </a:extLst>
          </p:cNvPr>
          <p:cNvCxnSpPr>
            <a:cxnSpLocks/>
          </p:cNvCxnSpPr>
          <p:nvPr/>
        </p:nvCxnSpPr>
        <p:spPr>
          <a:xfrm flipV="1">
            <a:off x="1901042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8FACE96-17B2-4BAF-9A7F-8293C3AB0B69}"/>
              </a:ext>
            </a:extLst>
          </p:cNvPr>
          <p:cNvCxnSpPr>
            <a:cxnSpLocks/>
          </p:cNvCxnSpPr>
          <p:nvPr/>
        </p:nvCxnSpPr>
        <p:spPr>
          <a:xfrm>
            <a:off x="1907830" y="1930372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blipFill>
                <a:blip r:embed="rId6"/>
                <a:stretch>
                  <a:fillRect r="-1274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7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/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9FC4589C-4205-4595-BB7E-5E1E30F1BBC7}"/>
              </a:ext>
            </a:extLst>
          </p:cNvPr>
          <p:cNvCxnSpPr>
            <a:cxnSpLocks/>
          </p:cNvCxnSpPr>
          <p:nvPr/>
        </p:nvCxnSpPr>
        <p:spPr>
          <a:xfrm>
            <a:off x="1882137" y="4741344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C6538B1C-9D08-497A-AA4D-5F3E00DD0FD1}"/>
              </a:ext>
            </a:extLst>
          </p:cNvPr>
          <p:cNvCxnSpPr>
            <a:cxnSpLocks/>
          </p:cNvCxnSpPr>
          <p:nvPr/>
        </p:nvCxnSpPr>
        <p:spPr>
          <a:xfrm>
            <a:off x="1919955" y="579120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390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EB3D68A7-14AD-476E-A2A7-6021F3EB986C}"/>
              </a:ext>
            </a:extLst>
          </p:cNvPr>
          <p:cNvCxnSpPr>
            <a:cxnSpLocks/>
          </p:cNvCxnSpPr>
          <p:nvPr/>
        </p:nvCxnSpPr>
        <p:spPr>
          <a:xfrm>
            <a:off x="1648185" y="3330224"/>
            <a:ext cx="802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7B9FBCD7-2B03-45F8-9E5A-71CE31C3E6A6}"/>
              </a:ext>
            </a:extLst>
          </p:cNvPr>
          <p:cNvCxnSpPr>
            <a:cxnSpLocks/>
          </p:cNvCxnSpPr>
          <p:nvPr/>
        </p:nvCxnSpPr>
        <p:spPr>
          <a:xfrm flipV="1">
            <a:off x="1893718" y="499536"/>
            <a:ext cx="0" cy="5788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AB7A42DF-3BF8-4DB9-A633-8F47B623C60B}"/>
              </a:ext>
            </a:extLst>
          </p:cNvPr>
          <p:cNvSpPr txBox="1"/>
          <p:nvPr/>
        </p:nvSpPr>
        <p:spPr>
          <a:xfrm>
            <a:off x="1648185" y="29608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0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B150312-7714-480D-88E8-3B3195624134}"/>
              </a:ext>
            </a:extLst>
          </p:cNvPr>
          <p:cNvCxnSpPr>
            <a:cxnSpLocks/>
          </p:cNvCxnSpPr>
          <p:nvPr/>
        </p:nvCxnSpPr>
        <p:spPr>
          <a:xfrm>
            <a:off x="1893718" y="579120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5D5F43B-100C-4331-BCD7-121F76CA1BBB}"/>
              </a:ext>
            </a:extLst>
          </p:cNvPr>
          <p:cNvCxnSpPr>
            <a:cxnSpLocks/>
          </p:cNvCxnSpPr>
          <p:nvPr/>
        </p:nvCxnSpPr>
        <p:spPr>
          <a:xfrm flipV="1">
            <a:off x="4278204" y="869232"/>
            <a:ext cx="0" cy="49219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24D3327A-B9B4-44F2-9BA5-455358041F33}"/>
              </a:ext>
            </a:extLst>
          </p:cNvPr>
          <p:cNvCxnSpPr>
            <a:cxnSpLocks/>
          </p:cNvCxnSpPr>
          <p:nvPr/>
        </p:nvCxnSpPr>
        <p:spPr>
          <a:xfrm>
            <a:off x="4278204" y="869232"/>
            <a:ext cx="238477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A3608C7D-E3E8-4AA9-B1CB-7B3E7E2C722B}"/>
              </a:ext>
            </a:extLst>
          </p:cNvPr>
          <p:cNvCxnSpPr>
            <a:cxnSpLocks/>
          </p:cNvCxnSpPr>
          <p:nvPr/>
        </p:nvCxnSpPr>
        <p:spPr>
          <a:xfrm>
            <a:off x="1882137" y="86923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/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40D9204E-CA82-40A5-BBDE-E1DCC3BE3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364" y="1601415"/>
                <a:ext cx="889539" cy="660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/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DFB4C0F-E6A6-4D63-A275-775FC332B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313" y="5600907"/>
                <a:ext cx="7996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13BC67F-0D37-403D-A862-D9555EA23A3E}"/>
              </a:ext>
            </a:extLst>
          </p:cNvPr>
          <p:cNvCxnSpPr>
            <a:cxnSpLocks/>
          </p:cNvCxnSpPr>
          <p:nvPr/>
        </p:nvCxnSpPr>
        <p:spPr>
          <a:xfrm flipV="1">
            <a:off x="1901042" y="1919091"/>
            <a:ext cx="2391566" cy="2822253"/>
          </a:xfrm>
          <a:prstGeom prst="line">
            <a:avLst/>
          </a:prstGeom>
          <a:ln w="28575">
            <a:solidFill>
              <a:srgbClr val="FCD1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/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DFF696DC-A781-468C-AA27-29E950013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860" y="605956"/>
                <a:ext cx="6265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8FACE96-17B2-4BAF-9A7F-8293C3AB0B69}"/>
              </a:ext>
            </a:extLst>
          </p:cNvPr>
          <p:cNvCxnSpPr>
            <a:cxnSpLocks/>
          </p:cNvCxnSpPr>
          <p:nvPr/>
        </p:nvCxnSpPr>
        <p:spPr>
          <a:xfrm>
            <a:off x="1907830" y="1930372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/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0" i="1" dirty="0" smtClean="0">
                        <a:solidFill>
                          <a:srgbClr val="FCD118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0" i="1" dirty="0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fr-FR" sz="2400" b="0" i="1" dirty="0" smtClean="0">
                                <a:solidFill>
                                  <a:srgbClr val="FCD11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b="0" dirty="0">
                    <a:solidFill>
                      <a:srgbClr val="FCD118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solidFill>
                              <a:srgbClr val="FCD118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8" name="ZoneTexte 37">
                <a:extLst>
                  <a:ext uri="{FF2B5EF4-FFF2-40B4-BE49-F238E27FC236}">
                    <a16:creationId xmlns:a16="http://schemas.microsoft.com/office/drawing/2014/main" id="{AC9A16C8-9293-47D8-BCA6-02DA7FB49C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52" y="4344609"/>
                <a:ext cx="1170064" cy="6606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oneTexte 38">
            <a:extLst>
              <a:ext uri="{FF2B5EF4-FFF2-40B4-BE49-F238E27FC236}">
                <a16:creationId xmlns:a16="http://schemas.microsoft.com/office/drawing/2014/main" id="{1AFDAFEA-0A16-4537-9144-AC72709D73E7}"/>
              </a:ext>
            </a:extLst>
          </p:cNvPr>
          <p:cNvSpPr txBox="1"/>
          <p:nvPr/>
        </p:nvSpPr>
        <p:spPr>
          <a:xfrm>
            <a:off x="9741926" y="30685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/>
              <a:t>t</a:t>
            </a:r>
            <a:endParaRPr lang="fr-FR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/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FCD118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FCD11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DBC4808-8B48-40BD-9272-91A6FD334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814" y="2280366"/>
                <a:ext cx="956544" cy="461665"/>
              </a:xfrm>
              <a:prstGeom prst="rect">
                <a:avLst/>
              </a:prstGeom>
              <a:blipFill>
                <a:blip r:embed="rId6"/>
                <a:stretch>
                  <a:fillRect r="-1274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/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6039852D-1D82-4E46-A958-D6394D24E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281" y="5139242"/>
                <a:ext cx="947374" cy="461665"/>
              </a:xfrm>
              <a:prstGeom prst="rect">
                <a:avLst/>
              </a:prstGeom>
              <a:blipFill>
                <a:blip r:embed="rId7"/>
                <a:stretch>
                  <a:fillRect r="-1282" b="-17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/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2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i="1" dirty="0"/>
              </a:p>
            </p:txBody>
          </p:sp>
        </mc:Choice>
        <mc:Fallback xmlns="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648C5A54-6395-4AC1-BB05-5144C70AF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534" y="3302858"/>
                <a:ext cx="5611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9FC4589C-4205-4595-BB7E-5E1E30F1BBC7}"/>
              </a:ext>
            </a:extLst>
          </p:cNvPr>
          <p:cNvCxnSpPr>
            <a:cxnSpLocks/>
          </p:cNvCxnSpPr>
          <p:nvPr/>
        </p:nvCxnSpPr>
        <p:spPr>
          <a:xfrm>
            <a:off x="1882137" y="4741344"/>
            <a:ext cx="7191014" cy="0"/>
          </a:xfrm>
          <a:prstGeom prst="line">
            <a:avLst/>
          </a:prstGeom>
          <a:ln w="9525">
            <a:solidFill>
              <a:srgbClr val="FCD11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C6538B1C-9D08-497A-AA4D-5F3E00DD0FD1}"/>
              </a:ext>
            </a:extLst>
          </p:cNvPr>
          <p:cNvCxnSpPr>
            <a:cxnSpLocks/>
          </p:cNvCxnSpPr>
          <p:nvPr/>
        </p:nvCxnSpPr>
        <p:spPr>
          <a:xfrm>
            <a:off x="1919955" y="5791202"/>
            <a:ext cx="7126396" cy="0"/>
          </a:xfrm>
          <a:prstGeom prst="line">
            <a:avLst/>
          </a:prstGeom>
          <a:ln w="95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5932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319</Words>
  <Application>Microsoft Office PowerPoint</Application>
  <PresentationFormat>Grand écran</PresentationFormat>
  <Paragraphs>160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Thierry GUILLOT</dc:creator>
  <cp:lastModifiedBy>Thierry GUILLOT</cp:lastModifiedBy>
  <cp:revision>6</cp:revision>
  <dcterms:created xsi:type="dcterms:W3CDTF">2020-09-11T14:24:54Z</dcterms:created>
  <dcterms:modified xsi:type="dcterms:W3CDTF">2020-09-11T15:03:01Z</dcterms:modified>
</cp:coreProperties>
</file>