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3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01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69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0971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5026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160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98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810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8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592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37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864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397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FD2E8-2680-4168-82B6-8558FABA411C}" type="datetimeFigureOut">
              <a:rPr lang="fr-FR" smtClean="0"/>
              <a:t>07/09/2015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DB18F-38A8-47D4-8030-5DA2A76503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082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864096"/>
          </a:xfrm>
        </p:spPr>
        <p:txBody>
          <a:bodyPr/>
          <a:lstStyle/>
          <a:p>
            <a:r>
              <a:rPr lang="fr-FR" dirty="0" smtClean="0"/>
              <a:t>Oscilloscope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>
            <a:off x="179512" y="3687784"/>
            <a:ext cx="8784976" cy="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e 19"/>
          <p:cNvGrpSpPr/>
          <p:nvPr/>
        </p:nvGrpSpPr>
        <p:grpSpPr>
          <a:xfrm>
            <a:off x="683568" y="2481852"/>
            <a:ext cx="8424936" cy="2433952"/>
            <a:chOff x="-755982" y="2481852"/>
            <a:chExt cx="13392878" cy="2433952"/>
          </a:xfrm>
        </p:grpSpPr>
        <p:sp>
          <p:nvSpPr>
            <p:cNvPr id="5" name="Forme libre 4"/>
            <p:cNvSpPr/>
            <p:nvPr/>
          </p:nvSpPr>
          <p:spPr>
            <a:xfrm>
              <a:off x="-755982" y="2503940"/>
              <a:ext cx="4463886" cy="2411864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559009" h="2411864">
                  <a:moveTo>
                    <a:pt x="0" y="500517"/>
                  </a:moveTo>
                  <a:cubicBezTo>
                    <a:pt x="228600" y="277360"/>
                    <a:pt x="457200" y="54203"/>
                    <a:pt x="653143" y="10660"/>
                  </a:cubicBezTo>
                  <a:cubicBezTo>
                    <a:pt x="849086" y="-32883"/>
                    <a:pt x="1066800" y="59646"/>
                    <a:pt x="1175657" y="239260"/>
                  </a:cubicBezTo>
                  <a:cubicBezTo>
                    <a:pt x="1284514" y="418874"/>
                    <a:pt x="1235529" y="876075"/>
                    <a:pt x="1306286" y="1088346"/>
                  </a:cubicBezTo>
                  <a:cubicBezTo>
                    <a:pt x="1377043" y="1300617"/>
                    <a:pt x="1526722" y="1507446"/>
                    <a:pt x="1600200" y="1512889"/>
                  </a:cubicBezTo>
                  <a:cubicBezTo>
                    <a:pt x="1673678" y="1518332"/>
                    <a:pt x="1690007" y="1235303"/>
                    <a:pt x="1747157" y="1121003"/>
                  </a:cubicBezTo>
                  <a:cubicBezTo>
                    <a:pt x="1804307" y="1006703"/>
                    <a:pt x="1880507" y="723675"/>
                    <a:pt x="1943100" y="827089"/>
                  </a:cubicBezTo>
                  <a:cubicBezTo>
                    <a:pt x="2005693" y="930503"/>
                    <a:pt x="2073728" y="1482953"/>
                    <a:pt x="2122714" y="1741489"/>
                  </a:cubicBezTo>
                  <a:cubicBezTo>
                    <a:pt x="2171700" y="2000025"/>
                    <a:pt x="2185307" y="2299382"/>
                    <a:pt x="2237014" y="2378303"/>
                  </a:cubicBezTo>
                  <a:cubicBezTo>
                    <a:pt x="2288721" y="2457224"/>
                    <a:pt x="2394857" y="2394631"/>
                    <a:pt x="2432957" y="2215017"/>
                  </a:cubicBezTo>
                  <a:cubicBezTo>
                    <a:pt x="2471057" y="2035403"/>
                    <a:pt x="2465614" y="1300617"/>
                    <a:pt x="2465614" y="1300617"/>
                  </a:cubicBezTo>
                  <a:lnTo>
                    <a:pt x="2465614" y="1300617"/>
                  </a:lnTo>
                  <a:cubicBezTo>
                    <a:pt x="2514600" y="1099231"/>
                    <a:pt x="2675165" y="133124"/>
                    <a:pt x="2759529" y="92303"/>
                  </a:cubicBezTo>
                  <a:cubicBezTo>
                    <a:pt x="2843893" y="51482"/>
                    <a:pt x="2917371" y="846139"/>
                    <a:pt x="2971800" y="1055689"/>
                  </a:cubicBezTo>
                  <a:cubicBezTo>
                    <a:pt x="3026229" y="1265239"/>
                    <a:pt x="2971800" y="1213532"/>
                    <a:pt x="3086100" y="1349603"/>
                  </a:cubicBezTo>
                  <a:cubicBezTo>
                    <a:pt x="3200400" y="1485674"/>
                    <a:pt x="3497036" y="1741489"/>
                    <a:pt x="3657600" y="1872117"/>
                  </a:cubicBezTo>
                  <a:cubicBezTo>
                    <a:pt x="3818164" y="2002745"/>
                    <a:pt x="3927022" y="2127931"/>
                    <a:pt x="4049486" y="2133374"/>
                  </a:cubicBezTo>
                  <a:cubicBezTo>
                    <a:pt x="4171950" y="2138817"/>
                    <a:pt x="4212772" y="1899331"/>
                    <a:pt x="4392386" y="1904774"/>
                  </a:cubicBezTo>
                  <a:cubicBezTo>
                    <a:pt x="4572000" y="1910217"/>
                    <a:pt x="4932735" y="2402039"/>
                    <a:pt x="5127172" y="2166031"/>
                  </a:cubicBezTo>
                  <a:cubicBezTo>
                    <a:pt x="5321609" y="1930023"/>
                    <a:pt x="5213387" y="747259"/>
                    <a:pt x="5559009" y="48872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Forme libre 17"/>
            <p:cNvSpPr/>
            <p:nvPr/>
          </p:nvSpPr>
          <p:spPr>
            <a:xfrm>
              <a:off x="3708514" y="2492896"/>
              <a:ext cx="4463886" cy="2411864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559009" h="2411864">
                  <a:moveTo>
                    <a:pt x="0" y="500517"/>
                  </a:moveTo>
                  <a:cubicBezTo>
                    <a:pt x="228600" y="277360"/>
                    <a:pt x="457200" y="54203"/>
                    <a:pt x="653143" y="10660"/>
                  </a:cubicBezTo>
                  <a:cubicBezTo>
                    <a:pt x="849086" y="-32883"/>
                    <a:pt x="1066800" y="59646"/>
                    <a:pt x="1175657" y="239260"/>
                  </a:cubicBezTo>
                  <a:cubicBezTo>
                    <a:pt x="1284514" y="418874"/>
                    <a:pt x="1235529" y="876075"/>
                    <a:pt x="1306286" y="1088346"/>
                  </a:cubicBezTo>
                  <a:cubicBezTo>
                    <a:pt x="1377043" y="1300617"/>
                    <a:pt x="1526722" y="1507446"/>
                    <a:pt x="1600200" y="1512889"/>
                  </a:cubicBezTo>
                  <a:cubicBezTo>
                    <a:pt x="1673678" y="1518332"/>
                    <a:pt x="1690007" y="1235303"/>
                    <a:pt x="1747157" y="1121003"/>
                  </a:cubicBezTo>
                  <a:cubicBezTo>
                    <a:pt x="1804307" y="1006703"/>
                    <a:pt x="1880507" y="723675"/>
                    <a:pt x="1943100" y="827089"/>
                  </a:cubicBezTo>
                  <a:cubicBezTo>
                    <a:pt x="2005693" y="930503"/>
                    <a:pt x="2073728" y="1482953"/>
                    <a:pt x="2122714" y="1741489"/>
                  </a:cubicBezTo>
                  <a:cubicBezTo>
                    <a:pt x="2171700" y="2000025"/>
                    <a:pt x="2185307" y="2299382"/>
                    <a:pt x="2237014" y="2378303"/>
                  </a:cubicBezTo>
                  <a:cubicBezTo>
                    <a:pt x="2288721" y="2457224"/>
                    <a:pt x="2394857" y="2394631"/>
                    <a:pt x="2432957" y="2215017"/>
                  </a:cubicBezTo>
                  <a:cubicBezTo>
                    <a:pt x="2471057" y="2035403"/>
                    <a:pt x="2465614" y="1300617"/>
                    <a:pt x="2465614" y="1300617"/>
                  </a:cubicBezTo>
                  <a:lnTo>
                    <a:pt x="2465614" y="1300617"/>
                  </a:lnTo>
                  <a:cubicBezTo>
                    <a:pt x="2514600" y="1099231"/>
                    <a:pt x="2675165" y="133124"/>
                    <a:pt x="2759529" y="92303"/>
                  </a:cubicBezTo>
                  <a:cubicBezTo>
                    <a:pt x="2843893" y="51482"/>
                    <a:pt x="2917371" y="846139"/>
                    <a:pt x="2971800" y="1055689"/>
                  </a:cubicBezTo>
                  <a:cubicBezTo>
                    <a:pt x="3026229" y="1265239"/>
                    <a:pt x="2971800" y="1213532"/>
                    <a:pt x="3086100" y="1349603"/>
                  </a:cubicBezTo>
                  <a:cubicBezTo>
                    <a:pt x="3200400" y="1485674"/>
                    <a:pt x="3497036" y="1741489"/>
                    <a:pt x="3657600" y="1872117"/>
                  </a:cubicBezTo>
                  <a:cubicBezTo>
                    <a:pt x="3818164" y="2002745"/>
                    <a:pt x="3927022" y="2127931"/>
                    <a:pt x="4049486" y="2133374"/>
                  </a:cubicBezTo>
                  <a:cubicBezTo>
                    <a:pt x="4171950" y="2138817"/>
                    <a:pt x="4212772" y="1899331"/>
                    <a:pt x="4392386" y="1904774"/>
                  </a:cubicBezTo>
                  <a:cubicBezTo>
                    <a:pt x="4572000" y="1910217"/>
                    <a:pt x="4932735" y="2402039"/>
                    <a:pt x="5127172" y="2166031"/>
                  </a:cubicBezTo>
                  <a:cubicBezTo>
                    <a:pt x="5321609" y="1930023"/>
                    <a:pt x="5213387" y="747259"/>
                    <a:pt x="5559009" y="48872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8173010" y="2481852"/>
              <a:ext cx="4463886" cy="2411864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559009" h="2411864">
                  <a:moveTo>
                    <a:pt x="0" y="500517"/>
                  </a:moveTo>
                  <a:cubicBezTo>
                    <a:pt x="228600" y="277360"/>
                    <a:pt x="457200" y="54203"/>
                    <a:pt x="653143" y="10660"/>
                  </a:cubicBezTo>
                  <a:cubicBezTo>
                    <a:pt x="849086" y="-32883"/>
                    <a:pt x="1066800" y="59646"/>
                    <a:pt x="1175657" y="239260"/>
                  </a:cubicBezTo>
                  <a:cubicBezTo>
                    <a:pt x="1284514" y="418874"/>
                    <a:pt x="1235529" y="876075"/>
                    <a:pt x="1306286" y="1088346"/>
                  </a:cubicBezTo>
                  <a:cubicBezTo>
                    <a:pt x="1377043" y="1300617"/>
                    <a:pt x="1526722" y="1507446"/>
                    <a:pt x="1600200" y="1512889"/>
                  </a:cubicBezTo>
                  <a:cubicBezTo>
                    <a:pt x="1673678" y="1518332"/>
                    <a:pt x="1690007" y="1235303"/>
                    <a:pt x="1747157" y="1121003"/>
                  </a:cubicBezTo>
                  <a:cubicBezTo>
                    <a:pt x="1804307" y="1006703"/>
                    <a:pt x="1880507" y="723675"/>
                    <a:pt x="1943100" y="827089"/>
                  </a:cubicBezTo>
                  <a:cubicBezTo>
                    <a:pt x="2005693" y="930503"/>
                    <a:pt x="2073728" y="1482953"/>
                    <a:pt x="2122714" y="1741489"/>
                  </a:cubicBezTo>
                  <a:cubicBezTo>
                    <a:pt x="2171700" y="2000025"/>
                    <a:pt x="2185307" y="2299382"/>
                    <a:pt x="2237014" y="2378303"/>
                  </a:cubicBezTo>
                  <a:cubicBezTo>
                    <a:pt x="2288721" y="2457224"/>
                    <a:pt x="2394857" y="2394631"/>
                    <a:pt x="2432957" y="2215017"/>
                  </a:cubicBezTo>
                  <a:cubicBezTo>
                    <a:pt x="2471057" y="2035403"/>
                    <a:pt x="2465614" y="1300617"/>
                    <a:pt x="2465614" y="1300617"/>
                  </a:cubicBezTo>
                  <a:lnTo>
                    <a:pt x="2465614" y="1300617"/>
                  </a:lnTo>
                  <a:cubicBezTo>
                    <a:pt x="2514600" y="1099231"/>
                    <a:pt x="2675165" y="133124"/>
                    <a:pt x="2759529" y="92303"/>
                  </a:cubicBezTo>
                  <a:cubicBezTo>
                    <a:pt x="2843893" y="51482"/>
                    <a:pt x="2917371" y="846139"/>
                    <a:pt x="2971800" y="1055689"/>
                  </a:cubicBezTo>
                  <a:cubicBezTo>
                    <a:pt x="3026229" y="1265239"/>
                    <a:pt x="2971800" y="1213532"/>
                    <a:pt x="3086100" y="1349603"/>
                  </a:cubicBezTo>
                  <a:cubicBezTo>
                    <a:pt x="3200400" y="1485674"/>
                    <a:pt x="3497036" y="1741489"/>
                    <a:pt x="3657600" y="1872117"/>
                  </a:cubicBezTo>
                  <a:cubicBezTo>
                    <a:pt x="3818164" y="2002745"/>
                    <a:pt x="3927022" y="2127931"/>
                    <a:pt x="4049486" y="2133374"/>
                  </a:cubicBezTo>
                  <a:cubicBezTo>
                    <a:pt x="4171950" y="2138817"/>
                    <a:pt x="4212772" y="1899331"/>
                    <a:pt x="4392386" y="1904774"/>
                  </a:cubicBezTo>
                  <a:cubicBezTo>
                    <a:pt x="4572000" y="1910217"/>
                    <a:pt x="4932735" y="2402039"/>
                    <a:pt x="5127172" y="2166031"/>
                  </a:cubicBezTo>
                  <a:cubicBezTo>
                    <a:pt x="5321609" y="1930023"/>
                    <a:pt x="5213387" y="747259"/>
                    <a:pt x="5559009" y="48872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683822" y="2060848"/>
            <a:ext cx="6552728" cy="388843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8517693" y="2918343"/>
            <a:ext cx="3738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dirty="0" smtClean="0"/>
              <a:t>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4654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822" y="2060848"/>
            <a:ext cx="6552728" cy="388843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683568" y="18864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Oscilloscope</a:t>
            </a:r>
            <a:endParaRPr lang="fr-FR" dirty="0"/>
          </a:p>
        </p:txBody>
      </p:sp>
      <p:sp>
        <p:nvSpPr>
          <p:cNvPr id="12" name="Forme libre 11"/>
          <p:cNvSpPr/>
          <p:nvPr/>
        </p:nvSpPr>
        <p:spPr>
          <a:xfrm>
            <a:off x="683822" y="2503940"/>
            <a:ext cx="2808056" cy="2411864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559009" h="2411864">
                <a:moveTo>
                  <a:pt x="0" y="500517"/>
                </a:moveTo>
                <a:cubicBezTo>
                  <a:pt x="228600" y="277360"/>
                  <a:pt x="457200" y="54203"/>
                  <a:pt x="653143" y="10660"/>
                </a:cubicBezTo>
                <a:cubicBezTo>
                  <a:pt x="849086" y="-32883"/>
                  <a:pt x="1066800" y="59646"/>
                  <a:pt x="1175657" y="239260"/>
                </a:cubicBezTo>
                <a:cubicBezTo>
                  <a:pt x="1284514" y="418874"/>
                  <a:pt x="1235529" y="876075"/>
                  <a:pt x="1306286" y="1088346"/>
                </a:cubicBezTo>
                <a:cubicBezTo>
                  <a:pt x="1377043" y="1300617"/>
                  <a:pt x="1526722" y="1507446"/>
                  <a:pt x="1600200" y="1512889"/>
                </a:cubicBezTo>
                <a:cubicBezTo>
                  <a:pt x="1673678" y="1518332"/>
                  <a:pt x="1690007" y="1235303"/>
                  <a:pt x="1747157" y="1121003"/>
                </a:cubicBezTo>
                <a:cubicBezTo>
                  <a:pt x="1804307" y="1006703"/>
                  <a:pt x="1880507" y="723675"/>
                  <a:pt x="1943100" y="827089"/>
                </a:cubicBezTo>
                <a:cubicBezTo>
                  <a:pt x="2005693" y="930503"/>
                  <a:pt x="2073728" y="1482953"/>
                  <a:pt x="2122714" y="1741489"/>
                </a:cubicBezTo>
                <a:cubicBezTo>
                  <a:pt x="2171700" y="2000025"/>
                  <a:pt x="2185307" y="2299382"/>
                  <a:pt x="2237014" y="2378303"/>
                </a:cubicBezTo>
                <a:cubicBezTo>
                  <a:pt x="2288721" y="2457224"/>
                  <a:pt x="2394857" y="2394631"/>
                  <a:pt x="2432957" y="2215017"/>
                </a:cubicBezTo>
                <a:cubicBezTo>
                  <a:pt x="2471057" y="2035403"/>
                  <a:pt x="2465614" y="1300617"/>
                  <a:pt x="2465614" y="1300617"/>
                </a:cubicBezTo>
                <a:lnTo>
                  <a:pt x="2465614" y="1300617"/>
                </a:lnTo>
                <a:cubicBezTo>
                  <a:pt x="2514600" y="1099231"/>
                  <a:pt x="2675165" y="133124"/>
                  <a:pt x="2759529" y="92303"/>
                </a:cubicBezTo>
                <a:cubicBezTo>
                  <a:pt x="2843893" y="51482"/>
                  <a:pt x="2917371" y="846139"/>
                  <a:pt x="2971800" y="1055689"/>
                </a:cubicBezTo>
                <a:cubicBezTo>
                  <a:pt x="3026229" y="1265239"/>
                  <a:pt x="2971800" y="1213532"/>
                  <a:pt x="3086100" y="1349603"/>
                </a:cubicBezTo>
                <a:cubicBezTo>
                  <a:pt x="3200400" y="1485674"/>
                  <a:pt x="3497036" y="1741489"/>
                  <a:pt x="3657600" y="1872117"/>
                </a:cubicBezTo>
                <a:cubicBezTo>
                  <a:pt x="3818164" y="2002745"/>
                  <a:pt x="3927022" y="2127931"/>
                  <a:pt x="4049486" y="2133374"/>
                </a:cubicBezTo>
                <a:cubicBezTo>
                  <a:pt x="4171950" y="2138817"/>
                  <a:pt x="4212772" y="1899331"/>
                  <a:pt x="4392386" y="1904774"/>
                </a:cubicBezTo>
                <a:cubicBezTo>
                  <a:pt x="4572000" y="1910217"/>
                  <a:pt x="4932735" y="2402039"/>
                  <a:pt x="5127172" y="2166031"/>
                </a:cubicBezTo>
                <a:cubicBezTo>
                  <a:pt x="5321609" y="1930023"/>
                  <a:pt x="5213387" y="747259"/>
                  <a:pt x="5559009" y="488724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orme libre 13"/>
          <p:cNvSpPr/>
          <p:nvPr/>
        </p:nvSpPr>
        <p:spPr>
          <a:xfrm>
            <a:off x="3492262" y="2492896"/>
            <a:ext cx="2808056" cy="2411864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559009" h="2411864">
                <a:moveTo>
                  <a:pt x="0" y="500517"/>
                </a:moveTo>
                <a:cubicBezTo>
                  <a:pt x="228600" y="277360"/>
                  <a:pt x="457200" y="54203"/>
                  <a:pt x="653143" y="10660"/>
                </a:cubicBezTo>
                <a:cubicBezTo>
                  <a:pt x="849086" y="-32883"/>
                  <a:pt x="1066800" y="59646"/>
                  <a:pt x="1175657" y="239260"/>
                </a:cubicBezTo>
                <a:cubicBezTo>
                  <a:pt x="1284514" y="418874"/>
                  <a:pt x="1235529" y="876075"/>
                  <a:pt x="1306286" y="1088346"/>
                </a:cubicBezTo>
                <a:cubicBezTo>
                  <a:pt x="1377043" y="1300617"/>
                  <a:pt x="1526722" y="1507446"/>
                  <a:pt x="1600200" y="1512889"/>
                </a:cubicBezTo>
                <a:cubicBezTo>
                  <a:pt x="1673678" y="1518332"/>
                  <a:pt x="1690007" y="1235303"/>
                  <a:pt x="1747157" y="1121003"/>
                </a:cubicBezTo>
                <a:cubicBezTo>
                  <a:pt x="1804307" y="1006703"/>
                  <a:pt x="1880507" y="723675"/>
                  <a:pt x="1943100" y="827089"/>
                </a:cubicBezTo>
                <a:cubicBezTo>
                  <a:pt x="2005693" y="930503"/>
                  <a:pt x="2073728" y="1482953"/>
                  <a:pt x="2122714" y="1741489"/>
                </a:cubicBezTo>
                <a:cubicBezTo>
                  <a:pt x="2171700" y="2000025"/>
                  <a:pt x="2185307" y="2299382"/>
                  <a:pt x="2237014" y="2378303"/>
                </a:cubicBezTo>
                <a:cubicBezTo>
                  <a:pt x="2288721" y="2457224"/>
                  <a:pt x="2394857" y="2394631"/>
                  <a:pt x="2432957" y="2215017"/>
                </a:cubicBezTo>
                <a:cubicBezTo>
                  <a:pt x="2471057" y="2035403"/>
                  <a:pt x="2465614" y="1300617"/>
                  <a:pt x="2465614" y="1300617"/>
                </a:cubicBezTo>
                <a:lnTo>
                  <a:pt x="2465614" y="1300617"/>
                </a:lnTo>
                <a:cubicBezTo>
                  <a:pt x="2514600" y="1099231"/>
                  <a:pt x="2675165" y="133124"/>
                  <a:pt x="2759529" y="92303"/>
                </a:cubicBezTo>
                <a:cubicBezTo>
                  <a:pt x="2843893" y="51482"/>
                  <a:pt x="2917371" y="846139"/>
                  <a:pt x="2971800" y="1055689"/>
                </a:cubicBezTo>
                <a:cubicBezTo>
                  <a:pt x="3026229" y="1265239"/>
                  <a:pt x="2971800" y="1213532"/>
                  <a:pt x="3086100" y="1349603"/>
                </a:cubicBezTo>
                <a:cubicBezTo>
                  <a:pt x="3200400" y="1485674"/>
                  <a:pt x="3497036" y="1741489"/>
                  <a:pt x="3657600" y="1872117"/>
                </a:cubicBezTo>
                <a:cubicBezTo>
                  <a:pt x="3818164" y="2002745"/>
                  <a:pt x="3927022" y="2127931"/>
                  <a:pt x="4049486" y="2133374"/>
                </a:cubicBezTo>
                <a:cubicBezTo>
                  <a:pt x="4171950" y="2138817"/>
                  <a:pt x="4212772" y="1899331"/>
                  <a:pt x="4392386" y="1904774"/>
                </a:cubicBezTo>
                <a:cubicBezTo>
                  <a:pt x="4572000" y="1910217"/>
                  <a:pt x="4932735" y="2402039"/>
                  <a:pt x="5127172" y="2166031"/>
                </a:cubicBezTo>
                <a:cubicBezTo>
                  <a:pt x="5321609" y="1930023"/>
                  <a:pt x="5213387" y="747259"/>
                  <a:pt x="5559009" y="488724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rme libre 14"/>
          <p:cNvSpPr/>
          <p:nvPr/>
        </p:nvSpPr>
        <p:spPr>
          <a:xfrm>
            <a:off x="6300700" y="2481851"/>
            <a:ext cx="981530" cy="1512966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127173"/>
              <a:gd name="connsiteY0" fmla="*/ 500517 h 2411864"/>
              <a:gd name="connsiteX1" fmla="*/ 653143 w 5127173"/>
              <a:gd name="connsiteY1" fmla="*/ 10660 h 2411864"/>
              <a:gd name="connsiteX2" fmla="*/ 1175657 w 5127173"/>
              <a:gd name="connsiteY2" fmla="*/ 239260 h 2411864"/>
              <a:gd name="connsiteX3" fmla="*/ 1306286 w 5127173"/>
              <a:gd name="connsiteY3" fmla="*/ 1088346 h 2411864"/>
              <a:gd name="connsiteX4" fmla="*/ 1600200 w 5127173"/>
              <a:gd name="connsiteY4" fmla="*/ 1512889 h 2411864"/>
              <a:gd name="connsiteX5" fmla="*/ 1747157 w 5127173"/>
              <a:gd name="connsiteY5" fmla="*/ 1121003 h 2411864"/>
              <a:gd name="connsiteX6" fmla="*/ 1943100 w 5127173"/>
              <a:gd name="connsiteY6" fmla="*/ 827089 h 2411864"/>
              <a:gd name="connsiteX7" fmla="*/ 2122714 w 5127173"/>
              <a:gd name="connsiteY7" fmla="*/ 1741489 h 2411864"/>
              <a:gd name="connsiteX8" fmla="*/ 2237014 w 5127173"/>
              <a:gd name="connsiteY8" fmla="*/ 2378303 h 2411864"/>
              <a:gd name="connsiteX9" fmla="*/ 2432957 w 5127173"/>
              <a:gd name="connsiteY9" fmla="*/ 2215017 h 2411864"/>
              <a:gd name="connsiteX10" fmla="*/ 2465614 w 5127173"/>
              <a:gd name="connsiteY10" fmla="*/ 1300617 h 2411864"/>
              <a:gd name="connsiteX11" fmla="*/ 2465614 w 5127173"/>
              <a:gd name="connsiteY11" fmla="*/ 1300617 h 2411864"/>
              <a:gd name="connsiteX12" fmla="*/ 2759529 w 5127173"/>
              <a:gd name="connsiteY12" fmla="*/ 92303 h 2411864"/>
              <a:gd name="connsiteX13" fmla="*/ 2971800 w 5127173"/>
              <a:gd name="connsiteY13" fmla="*/ 1055689 h 2411864"/>
              <a:gd name="connsiteX14" fmla="*/ 3086100 w 5127173"/>
              <a:gd name="connsiteY14" fmla="*/ 1349603 h 2411864"/>
              <a:gd name="connsiteX15" fmla="*/ 3657600 w 5127173"/>
              <a:gd name="connsiteY15" fmla="*/ 1872117 h 2411864"/>
              <a:gd name="connsiteX16" fmla="*/ 4049486 w 5127173"/>
              <a:gd name="connsiteY16" fmla="*/ 2133374 h 2411864"/>
              <a:gd name="connsiteX17" fmla="*/ 4392386 w 5127173"/>
              <a:gd name="connsiteY17" fmla="*/ 1904774 h 2411864"/>
              <a:gd name="connsiteX18" fmla="*/ 5127172 w 5127173"/>
              <a:gd name="connsiteY18" fmla="*/ 2166031 h 2411864"/>
              <a:gd name="connsiteX0" fmla="*/ 0 w 5127171"/>
              <a:gd name="connsiteY0" fmla="*/ 500517 h 2411864"/>
              <a:gd name="connsiteX1" fmla="*/ 653143 w 5127171"/>
              <a:gd name="connsiteY1" fmla="*/ 10660 h 2411864"/>
              <a:gd name="connsiteX2" fmla="*/ 1175657 w 5127171"/>
              <a:gd name="connsiteY2" fmla="*/ 239260 h 2411864"/>
              <a:gd name="connsiteX3" fmla="*/ 1306286 w 5127171"/>
              <a:gd name="connsiteY3" fmla="*/ 1088346 h 2411864"/>
              <a:gd name="connsiteX4" fmla="*/ 1600200 w 5127171"/>
              <a:gd name="connsiteY4" fmla="*/ 1512889 h 2411864"/>
              <a:gd name="connsiteX5" fmla="*/ 1747157 w 5127171"/>
              <a:gd name="connsiteY5" fmla="*/ 1121003 h 2411864"/>
              <a:gd name="connsiteX6" fmla="*/ 1943100 w 5127171"/>
              <a:gd name="connsiteY6" fmla="*/ 827089 h 2411864"/>
              <a:gd name="connsiteX7" fmla="*/ 2122714 w 5127171"/>
              <a:gd name="connsiteY7" fmla="*/ 1741489 h 2411864"/>
              <a:gd name="connsiteX8" fmla="*/ 2237014 w 5127171"/>
              <a:gd name="connsiteY8" fmla="*/ 2378303 h 2411864"/>
              <a:gd name="connsiteX9" fmla="*/ 2432957 w 5127171"/>
              <a:gd name="connsiteY9" fmla="*/ 2215017 h 2411864"/>
              <a:gd name="connsiteX10" fmla="*/ 2465614 w 5127171"/>
              <a:gd name="connsiteY10" fmla="*/ 1300617 h 2411864"/>
              <a:gd name="connsiteX11" fmla="*/ 2465614 w 5127171"/>
              <a:gd name="connsiteY11" fmla="*/ 1300617 h 2411864"/>
              <a:gd name="connsiteX12" fmla="*/ 2759529 w 5127171"/>
              <a:gd name="connsiteY12" fmla="*/ 92303 h 2411864"/>
              <a:gd name="connsiteX13" fmla="*/ 2971800 w 5127171"/>
              <a:gd name="connsiteY13" fmla="*/ 1055689 h 2411864"/>
              <a:gd name="connsiteX14" fmla="*/ 3086100 w 5127171"/>
              <a:gd name="connsiteY14" fmla="*/ 1349603 h 2411864"/>
              <a:gd name="connsiteX15" fmla="*/ 3657600 w 5127171"/>
              <a:gd name="connsiteY15" fmla="*/ 1872117 h 2411864"/>
              <a:gd name="connsiteX16" fmla="*/ 4049486 w 5127171"/>
              <a:gd name="connsiteY16" fmla="*/ 2133374 h 2411864"/>
              <a:gd name="connsiteX17" fmla="*/ 5127172 w 5127171"/>
              <a:gd name="connsiteY17" fmla="*/ 2166031 h 2411864"/>
              <a:gd name="connsiteX0" fmla="*/ 0 w 4049485"/>
              <a:gd name="connsiteY0" fmla="*/ 500517 h 2411864"/>
              <a:gd name="connsiteX1" fmla="*/ 653143 w 4049485"/>
              <a:gd name="connsiteY1" fmla="*/ 10660 h 2411864"/>
              <a:gd name="connsiteX2" fmla="*/ 1175657 w 4049485"/>
              <a:gd name="connsiteY2" fmla="*/ 239260 h 2411864"/>
              <a:gd name="connsiteX3" fmla="*/ 1306286 w 4049485"/>
              <a:gd name="connsiteY3" fmla="*/ 1088346 h 2411864"/>
              <a:gd name="connsiteX4" fmla="*/ 1600200 w 4049485"/>
              <a:gd name="connsiteY4" fmla="*/ 1512889 h 2411864"/>
              <a:gd name="connsiteX5" fmla="*/ 1747157 w 4049485"/>
              <a:gd name="connsiteY5" fmla="*/ 1121003 h 2411864"/>
              <a:gd name="connsiteX6" fmla="*/ 1943100 w 4049485"/>
              <a:gd name="connsiteY6" fmla="*/ 827089 h 2411864"/>
              <a:gd name="connsiteX7" fmla="*/ 2122714 w 4049485"/>
              <a:gd name="connsiteY7" fmla="*/ 1741489 h 2411864"/>
              <a:gd name="connsiteX8" fmla="*/ 2237014 w 4049485"/>
              <a:gd name="connsiteY8" fmla="*/ 2378303 h 2411864"/>
              <a:gd name="connsiteX9" fmla="*/ 2432957 w 4049485"/>
              <a:gd name="connsiteY9" fmla="*/ 2215017 h 2411864"/>
              <a:gd name="connsiteX10" fmla="*/ 2465614 w 4049485"/>
              <a:gd name="connsiteY10" fmla="*/ 1300617 h 2411864"/>
              <a:gd name="connsiteX11" fmla="*/ 2465614 w 4049485"/>
              <a:gd name="connsiteY11" fmla="*/ 1300617 h 2411864"/>
              <a:gd name="connsiteX12" fmla="*/ 2759529 w 4049485"/>
              <a:gd name="connsiteY12" fmla="*/ 92303 h 2411864"/>
              <a:gd name="connsiteX13" fmla="*/ 2971800 w 4049485"/>
              <a:gd name="connsiteY13" fmla="*/ 1055689 h 2411864"/>
              <a:gd name="connsiteX14" fmla="*/ 3086100 w 4049485"/>
              <a:gd name="connsiteY14" fmla="*/ 1349603 h 2411864"/>
              <a:gd name="connsiteX15" fmla="*/ 3657600 w 4049485"/>
              <a:gd name="connsiteY15" fmla="*/ 1872117 h 2411864"/>
              <a:gd name="connsiteX16" fmla="*/ 4049486 w 4049485"/>
              <a:gd name="connsiteY16" fmla="*/ 2133374 h 2411864"/>
              <a:gd name="connsiteX0" fmla="*/ 0 w 3657601"/>
              <a:gd name="connsiteY0" fmla="*/ 500517 h 2411864"/>
              <a:gd name="connsiteX1" fmla="*/ 653143 w 3657601"/>
              <a:gd name="connsiteY1" fmla="*/ 10660 h 2411864"/>
              <a:gd name="connsiteX2" fmla="*/ 1175657 w 3657601"/>
              <a:gd name="connsiteY2" fmla="*/ 239260 h 2411864"/>
              <a:gd name="connsiteX3" fmla="*/ 1306286 w 3657601"/>
              <a:gd name="connsiteY3" fmla="*/ 1088346 h 2411864"/>
              <a:gd name="connsiteX4" fmla="*/ 1600200 w 3657601"/>
              <a:gd name="connsiteY4" fmla="*/ 1512889 h 2411864"/>
              <a:gd name="connsiteX5" fmla="*/ 1747157 w 3657601"/>
              <a:gd name="connsiteY5" fmla="*/ 1121003 h 2411864"/>
              <a:gd name="connsiteX6" fmla="*/ 1943100 w 3657601"/>
              <a:gd name="connsiteY6" fmla="*/ 827089 h 2411864"/>
              <a:gd name="connsiteX7" fmla="*/ 2122714 w 3657601"/>
              <a:gd name="connsiteY7" fmla="*/ 1741489 h 2411864"/>
              <a:gd name="connsiteX8" fmla="*/ 2237014 w 3657601"/>
              <a:gd name="connsiteY8" fmla="*/ 2378303 h 2411864"/>
              <a:gd name="connsiteX9" fmla="*/ 2432957 w 3657601"/>
              <a:gd name="connsiteY9" fmla="*/ 2215017 h 2411864"/>
              <a:gd name="connsiteX10" fmla="*/ 2465614 w 3657601"/>
              <a:gd name="connsiteY10" fmla="*/ 1300617 h 2411864"/>
              <a:gd name="connsiteX11" fmla="*/ 2465614 w 3657601"/>
              <a:gd name="connsiteY11" fmla="*/ 1300617 h 2411864"/>
              <a:gd name="connsiteX12" fmla="*/ 2759529 w 3657601"/>
              <a:gd name="connsiteY12" fmla="*/ 92303 h 2411864"/>
              <a:gd name="connsiteX13" fmla="*/ 2971800 w 3657601"/>
              <a:gd name="connsiteY13" fmla="*/ 1055689 h 2411864"/>
              <a:gd name="connsiteX14" fmla="*/ 3086100 w 3657601"/>
              <a:gd name="connsiteY14" fmla="*/ 1349603 h 2411864"/>
              <a:gd name="connsiteX15" fmla="*/ 3657600 w 3657601"/>
              <a:gd name="connsiteY15" fmla="*/ 1872117 h 2411864"/>
              <a:gd name="connsiteX0" fmla="*/ 0 w 3086099"/>
              <a:gd name="connsiteY0" fmla="*/ 500517 h 2411864"/>
              <a:gd name="connsiteX1" fmla="*/ 653143 w 3086099"/>
              <a:gd name="connsiteY1" fmla="*/ 10660 h 2411864"/>
              <a:gd name="connsiteX2" fmla="*/ 1175657 w 3086099"/>
              <a:gd name="connsiteY2" fmla="*/ 239260 h 2411864"/>
              <a:gd name="connsiteX3" fmla="*/ 1306286 w 3086099"/>
              <a:gd name="connsiteY3" fmla="*/ 1088346 h 2411864"/>
              <a:gd name="connsiteX4" fmla="*/ 1600200 w 3086099"/>
              <a:gd name="connsiteY4" fmla="*/ 1512889 h 2411864"/>
              <a:gd name="connsiteX5" fmla="*/ 1747157 w 3086099"/>
              <a:gd name="connsiteY5" fmla="*/ 1121003 h 2411864"/>
              <a:gd name="connsiteX6" fmla="*/ 1943100 w 3086099"/>
              <a:gd name="connsiteY6" fmla="*/ 827089 h 2411864"/>
              <a:gd name="connsiteX7" fmla="*/ 2122714 w 3086099"/>
              <a:gd name="connsiteY7" fmla="*/ 1741489 h 2411864"/>
              <a:gd name="connsiteX8" fmla="*/ 2237014 w 3086099"/>
              <a:gd name="connsiteY8" fmla="*/ 2378303 h 2411864"/>
              <a:gd name="connsiteX9" fmla="*/ 2432957 w 3086099"/>
              <a:gd name="connsiteY9" fmla="*/ 2215017 h 2411864"/>
              <a:gd name="connsiteX10" fmla="*/ 2465614 w 3086099"/>
              <a:gd name="connsiteY10" fmla="*/ 1300617 h 2411864"/>
              <a:gd name="connsiteX11" fmla="*/ 2465614 w 3086099"/>
              <a:gd name="connsiteY11" fmla="*/ 1300617 h 2411864"/>
              <a:gd name="connsiteX12" fmla="*/ 2759529 w 3086099"/>
              <a:gd name="connsiteY12" fmla="*/ 92303 h 2411864"/>
              <a:gd name="connsiteX13" fmla="*/ 2971800 w 3086099"/>
              <a:gd name="connsiteY13" fmla="*/ 1055689 h 2411864"/>
              <a:gd name="connsiteX14" fmla="*/ 3086100 w 3086099"/>
              <a:gd name="connsiteY14" fmla="*/ 1349603 h 2411864"/>
              <a:gd name="connsiteX0" fmla="*/ 0 w 2971799"/>
              <a:gd name="connsiteY0" fmla="*/ 500517 h 2411864"/>
              <a:gd name="connsiteX1" fmla="*/ 653143 w 2971799"/>
              <a:gd name="connsiteY1" fmla="*/ 10660 h 2411864"/>
              <a:gd name="connsiteX2" fmla="*/ 1175657 w 2971799"/>
              <a:gd name="connsiteY2" fmla="*/ 239260 h 2411864"/>
              <a:gd name="connsiteX3" fmla="*/ 1306286 w 2971799"/>
              <a:gd name="connsiteY3" fmla="*/ 1088346 h 2411864"/>
              <a:gd name="connsiteX4" fmla="*/ 1600200 w 2971799"/>
              <a:gd name="connsiteY4" fmla="*/ 1512889 h 2411864"/>
              <a:gd name="connsiteX5" fmla="*/ 1747157 w 2971799"/>
              <a:gd name="connsiteY5" fmla="*/ 1121003 h 2411864"/>
              <a:gd name="connsiteX6" fmla="*/ 1943100 w 2971799"/>
              <a:gd name="connsiteY6" fmla="*/ 827089 h 2411864"/>
              <a:gd name="connsiteX7" fmla="*/ 2122714 w 2971799"/>
              <a:gd name="connsiteY7" fmla="*/ 1741489 h 2411864"/>
              <a:gd name="connsiteX8" fmla="*/ 2237014 w 2971799"/>
              <a:gd name="connsiteY8" fmla="*/ 2378303 h 2411864"/>
              <a:gd name="connsiteX9" fmla="*/ 2432957 w 2971799"/>
              <a:gd name="connsiteY9" fmla="*/ 2215017 h 2411864"/>
              <a:gd name="connsiteX10" fmla="*/ 2465614 w 2971799"/>
              <a:gd name="connsiteY10" fmla="*/ 1300617 h 2411864"/>
              <a:gd name="connsiteX11" fmla="*/ 2465614 w 2971799"/>
              <a:gd name="connsiteY11" fmla="*/ 1300617 h 2411864"/>
              <a:gd name="connsiteX12" fmla="*/ 2759529 w 2971799"/>
              <a:gd name="connsiteY12" fmla="*/ 92303 h 2411864"/>
              <a:gd name="connsiteX13" fmla="*/ 2971800 w 2971799"/>
              <a:gd name="connsiteY13" fmla="*/ 1055689 h 2411864"/>
              <a:gd name="connsiteX0" fmla="*/ 0 w 2759529"/>
              <a:gd name="connsiteY0" fmla="*/ 500517 h 2411864"/>
              <a:gd name="connsiteX1" fmla="*/ 653143 w 2759529"/>
              <a:gd name="connsiteY1" fmla="*/ 10660 h 2411864"/>
              <a:gd name="connsiteX2" fmla="*/ 1175657 w 2759529"/>
              <a:gd name="connsiteY2" fmla="*/ 239260 h 2411864"/>
              <a:gd name="connsiteX3" fmla="*/ 1306286 w 2759529"/>
              <a:gd name="connsiteY3" fmla="*/ 1088346 h 2411864"/>
              <a:gd name="connsiteX4" fmla="*/ 1600200 w 2759529"/>
              <a:gd name="connsiteY4" fmla="*/ 1512889 h 2411864"/>
              <a:gd name="connsiteX5" fmla="*/ 1747157 w 2759529"/>
              <a:gd name="connsiteY5" fmla="*/ 1121003 h 2411864"/>
              <a:gd name="connsiteX6" fmla="*/ 1943100 w 2759529"/>
              <a:gd name="connsiteY6" fmla="*/ 827089 h 2411864"/>
              <a:gd name="connsiteX7" fmla="*/ 2122714 w 2759529"/>
              <a:gd name="connsiteY7" fmla="*/ 1741489 h 2411864"/>
              <a:gd name="connsiteX8" fmla="*/ 2237014 w 2759529"/>
              <a:gd name="connsiteY8" fmla="*/ 2378303 h 2411864"/>
              <a:gd name="connsiteX9" fmla="*/ 2432957 w 2759529"/>
              <a:gd name="connsiteY9" fmla="*/ 2215017 h 2411864"/>
              <a:gd name="connsiteX10" fmla="*/ 2465614 w 2759529"/>
              <a:gd name="connsiteY10" fmla="*/ 1300617 h 2411864"/>
              <a:gd name="connsiteX11" fmla="*/ 2465614 w 2759529"/>
              <a:gd name="connsiteY11" fmla="*/ 1300617 h 2411864"/>
              <a:gd name="connsiteX12" fmla="*/ 2759529 w 2759529"/>
              <a:gd name="connsiteY12" fmla="*/ 92303 h 2411864"/>
              <a:gd name="connsiteX0" fmla="*/ 0 w 2465881"/>
              <a:gd name="connsiteY0" fmla="*/ 500517 h 2411864"/>
              <a:gd name="connsiteX1" fmla="*/ 653143 w 2465881"/>
              <a:gd name="connsiteY1" fmla="*/ 10660 h 2411864"/>
              <a:gd name="connsiteX2" fmla="*/ 1175657 w 2465881"/>
              <a:gd name="connsiteY2" fmla="*/ 239260 h 2411864"/>
              <a:gd name="connsiteX3" fmla="*/ 1306286 w 2465881"/>
              <a:gd name="connsiteY3" fmla="*/ 1088346 h 2411864"/>
              <a:gd name="connsiteX4" fmla="*/ 1600200 w 2465881"/>
              <a:gd name="connsiteY4" fmla="*/ 1512889 h 2411864"/>
              <a:gd name="connsiteX5" fmla="*/ 1747157 w 2465881"/>
              <a:gd name="connsiteY5" fmla="*/ 1121003 h 2411864"/>
              <a:gd name="connsiteX6" fmla="*/ 1943100 w 2465881"/>
              <a:gd name="connsiteY6" fmla="*/ 827089 h 2411864"/>
              <a:gd name="connsiteX7" fmla="*/ 2122714 w 2465881"/>
              <a:gd name="connsiteY7" fmla="*/ 1741489 h 2411864"/>
              <a:gd name="connsiteX8" fmla="*/ 2237014 w 2465881"/>
              <a:gd name="connsiteY8" fmla="*/ 2378303 h 2411864"/>
              <a:gd name="connsiteX9" fmla="*/ 2432957 w 2465881"/>
              <a:gd name="connsiteY9" fmla="*/ 2215017 h 2411864"/>
              <a:gd name="connsiteX10" fmla="*/ 2465614 w 2465881"/>
              <a:gd name="connsiteY10" fmla="*/ 1300617 h 2411864"/>
              <a:gd name="connsiteX11" fmla="*/ 2465614 w 2465881"/>
              <a:gd name="connsiteY11" fmla="*/ 1300617 h 2411864"/>
              <a:gd name="connsiteX0" fmla="*/ 0 w 2465883"/>
              <a:gd name="connsiteY0" fmla="*/ 500517 h 2411864"/>
              <a:gd name="connsiteX1" fmla="*/ 653143 w 2465883"/>
              <a:gd name="connsiteY1" fmla="*/ 10660 h 2411864"/>
              <a:gd name="connsiteX2" fmla="*/ 1175657 w 2465883"/>
              <a:gd name="connsiteY2" fmla="*/ 239260 h 2411864"/>
              <a:gd name="connsiteX3" fmla="*/ 1306286 w 2465883"/>
              <a:gd name="connsiteY3" fmla="*/ 1088346 h 2411864"/>
              <a:gd name="connsiteX4" fmla="*/ 1600200 w 2465883"/>
              <a:gd name="connsiteY4" fmla="*/ 1512889 h 2411864"/>
              <a:gd name="connsiteX5" fmla="*/ 1747157 w 2465883"/>
              <a:gd name="connsiteY5" fmla="*/ 1121003 h 2411864"/>
              <a:gd name="connsiteX6" fmla="*/ 1943100 w 2465883"/>
              <a:gd name="connsiteY6" fmla="*/ 827089 h 2411864"/>
              <a:gd name="connsiteX7" fmla="*/ 2122714 w 2465883"/>
              <a:gd name="connsiteY7" fmla="*/ 1741489 h 2411864"/>
              <a:gd name="connsiteX8" fmla="*/ 2237014 w 2465883"/>
              <a:gd name="connsiteY8" fmla="*/ 2378303 h 2411864"/>
              <a:gd name="connsiteX9" fmla="*/ 2432957 w 2465883"/>
              <a:gd name="connsiteY9" fmla="*/ 2215017 h 2411864"/>
              <a:gd name="connsiteX10" fmla="*/ 2465614 w 2465883"/>
              <a:gd name="connsiteY10" fmla="*/ 1300617 h 2411864"/>
              <a:gd name="connsiteX0" fmla="*/ 0 w 2432957"/>
              <a:gd name="connsiteY0" fmla="*/ 500517 h 2411864"/>
              <a:gd name="connsiteX1" fmla="*/ 653143 w 2432957"/>
              <a:gd name="connsiteY1" fmla="*/ 10660 h 2411864"/>
              <a:gd name="connsiteX2" fmla="*/ 1175657 w 2432957"/>
              <a:gd name="connsiteY2" fmla="*/ 239260 h 2411864"/>
              <a:gd name="connsiteX3" fmla="*/ 1306286 w 2432957"/>
              <a:gd name="connsiteY3" fmla="*/ 1088346 h 2411864"/>
              <a:gd name="connsiteX4" fmla="*/ 1600200 w 2432957"/>
              <a:gd name="connsiteY4" fmla="*/ 1512889 h 2411864"/>
              <a:gd name="connsiteX5" fmla="*/ 1747157 w 2432957"/>
              <a:gd name="connsiteY5" fmla="*/ 1121003 h 2411864"/>
              <a:gd name="connsiteX6" fmla="*/ 1943100 w 2432957"/>
              <a:gd name="connsiteY6" fmla="*/ 827089 h 2411864"/>
              <a:gd name="connsiteX7" fmla="*/ 2122714 w 2432957"/>
              <a:gd name="connsiteY7" fmla="*/ 1741489 h 2411864"/>
              <a:gd name="connsiteX8" fmla="*/ 2237014 w 2432957"/>
              <a:gd name="connsiteY8" fmla="*/ 2378303 h 2411864"/>
              <a:gd name="connsiteX9" fmla="*/ 2432957 w 2432957"/>
              <a:gd name="connsiteY9" fmla="*/ 2215017 h 2411864"/>
              <a:gd name="connsiteX0" fmla="*/ 0 w 2237014"/>
              <a:gd name="connsiteY0" fmla="*/ 500517 h 2378303"/>
              <a:gd name="connsiteX1" fmla="*/ 653143 w 2237014"/>
              <a:gd name="connsiteY1" fmla="*/ 10660 h 2378303"/>
              <a:gd name="connsiteX2" fmla="*/ 1175657 w 2237014"/>
              <a:gd name="connsiteY2" fmla="*/ 239260 h 2378303"/>
              <a:gd name="connsiteX3" fmla="*/ 1306286 w 2237014"/>
              <a:gd name="connsiteY3" fmla="*/ 1088346 h 2378303"/>
              <a:gd name="connsiteX4" fmla="*/ 1600200 w 2237014"/>
              <a:gd name="connsiteY4" fmla="*/ 1512889 h 2378303"/>
              <a:gd name="connsiteX5" fmla="*/ 1747157 w 2237014"/>
              <a:gd name="connsiteY5" fmla="*/ 1121003 h 2378303"/>
              <a:gd name="connsiteX6" fmla="*/ 1943100 w 2237014"/>
              <a:gd name="connsiteY6" fmla="*/ 827089 h 2378303"/>
              <a:gd name="connsiteX7" fmla="*/ 2122714 w 2237014"/>
              <a:gd name="connsiteY7" fmla="*/ 1741489 h 2378303"/>
              <a:gd name="connsiteX8" fmla="*/ 2237014 w 2237014"/>
              <a:gd name="connsiteY8" fmla="*/ 2378303 h 2378303"/>
              <a:gd name="connsiteX0" fmla="*/ 0 w 2122714"/>
              <a:gd name="connsiteY0" fmla="*/ 500517 h 1741489"/>
              <a:gd name="connsiteX1" fmla="*/ 653143 w 2122714"/>
              <a:gd name="connsiteY1" fmla="*/ 10660 h 1741489"/>
              <a:gd name="connsiteX2" fmla="*/ 1175657 w 2122714"/>
              <a:gd name="connsiteY2" fmla="*/ 239260 h 1741489"/>
              <a:gd name="connsiteX3" fmla="*/ 1306286 w 2122714"/>
              <a:gd name="connsiteY3" fmla="*/ 1088346 h 1741489"/>
              <a:gd name="connsiteX4" fmla="*/ 1600200 w 2122714"/>
              <a:gd name="connsiteY4" fmla="*/ 1512889 h 1741489"/>
              <a:gd name="connsiteX5" fmla="*/ 1747157 w 2122714"/>
              <a:gd name="connsiteY5" fmla="*/ 1121003 h 1741489"/>
              <a:gd name="connsiteX6" fmla="*/ 1943100 w 2122714"/>
              <a:gd name="connsiteY6" fmla="*/ 827089 h 1741489"/>
              <a:gd name="connsiteX7" fmla="*/ 2122714 w 2122714"/>
              <a:gd name="connsiteY7" fmla="*/ 1741489 h 1741489"/>
              <a:gd name="connsiteX0" fmla="*/ 0 w 1943099"/>
              <a:gd name="connsiteY0" fmla="*/ 500517 h 1512966"/>
              <a:gd name="connsiteX1" fmla="*/ 653143 w 1943099"/>
              <a:gd name="connsiteY1" fmla="*/ 10660 h 1512966"/>
              <a:gd name="connsiteX2" fmla="*/ 1175657 w 1943099"/>
              <a:gd name="connsiteY2" fmla="*/ 239260 h 1512966"/>
              <a:gd name="connsiteX3" fmla="*/ 1306286 w 1943099"/>
              <a:gd name="connsiteY3" fmla="*/ 1088346 h 1512966"/>
              <a:gd name="connsiteX4" fmla="*/ 1600200 w 1943099"/>
              <a:gd name="connsiteY4" fmla="*/ 1512889 h 1512966"/>
              <a:gd name="connsiteX5" fmla="*/ 1747157 w 1943099"/>
              <a:gd name="connsiteY5" fmla="*/ 1121003 h 1512966"/>
              <a:gd name="connsiteX6" fmla="*/ 1943100 w 1943099"/>
              <a:gd name="connsiteY6" fmla="*/ 827089 h 1512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43099" h="1512966">
                <a:moveTo>
                  <a:pt x="0" y="500517"/>
                </a:moveTo>
                <a:cubicBezTo>
                  <a:pt x="228600" y="277360"/>
                  <a:pt x="457200" y="54203"/>
                  <a:pt x="653143" y="10660"/>
                </a:cubicBezTo>
                <a:cubicBezTo>
                  <a:pt x="849086" y="-32883"/>
                  <a:pt x="1066800" y="59646"/>
                  <a:pt x="1175657" y="239260"/>
                </a:cubicBezTo>
                <a:cubicBezTo>
                  <a:pt x="1284514" y="418874"/>
                  <a:pt x="1235529" y="876075"/>
                  <a:pt x="1306286" y="1088346"/>
                </a:cubicBezTo>
                <a:cubicBezTo>
                  <a:pt x="1377043" y="1300617"/>
                  <a:pt x="1526722" y="1507446"/>
                  <a:pt x="1600200" y="1512889"/>
                </a:cubicBezTo>
                <a:cubicBezTo>
                  <a:pt x="1673678" y="1518332"/>
                  <a:pt x="1690007" y="1235303"/>
                  <a:pt x="1747157" y="1121003"/>
                </a:cubicBezTo>
                <a:cubicBezTo>
                  <a:pt x="1804307" y="1006703"/>
                  <a:pt x="1880507" y="723675"/>
                  <a:pt x="1943100" y="827089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" name="Groupe 5"/>
          <p:cNvGrpSpPr/>
          <p:nvPr/>
        </p:nvGrpSpPr>
        <p:grpSpPr>
          <a:xfrm>
            <a:off x="7308304" y="2492896"/>
            <a:ext cx="6482933" cy="2433952"/>
            <a:chOff x="1449076" y="2492896"/>
            <a:chExt cx="6482933" cy="2433952"/>
          </a:xfrm>
        </p:grpSpPr>
        <p:sp>
          <p:nvSpPr>
            <p:cNvPr id="17" name="Forme libre 16"/>
            <p:cNvSpPr/>
            <p:nvPr/>
          </p:nvSpPr>
          <p:spPr>
            <a:xfrm>
              <a:off x="1449076" y="2605769"/>
              <a:ext cx="1826526" cy="2321079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4905866"/>
                <a:gd name="connsiteY0" fmla="*/ 10660 h 2411864"/>
                <a:gd name="connsiteX1" fmla="*/ 522514 w 4905866"/>
                <a:gd name="connsiteY1" fmla="*/ 239260 h 2411864"/>
                <a:gd name="connsiteX2" fmla="*/ 653143 w 4905866"/>
                <a:gd name="connsiteY2" fmla="*/ 1088346 h 2411864"/>
                <a:gd name="connsiteX3" fmla="*/ 947057 w 4905866"/>
                <a:gd name="connsiteY3" fmla="*/ 1512889 h 2411864"/>
                <a:gd name="connsiteX4" fmla="*/ 1094014 w 4905866"/>
                <a:gd name="connsiteY4" fmla="*/ 1121003 h 2411864"/>
                <a:gd name="connsiteX5" fmla="*/ 1289957 w 4905866"/>
                <a:gd name="connsiteY5" fmla="*/ 827089 h 2411864"/>
                <a:gd name="connsiteX6" fmla="*/ 1469571 w 4905866"/>
                <a:gd name="connsiteY6" fmla="*/ 1741489 h 2411864"/>
                <a:gd name="connsiteX7" fmla="*/ 1583871 w 4905866"/>
                <a:gd name="connsiteY7" fmla="*/ 2378303 h 2411864"/>
                <a:gd name="connsiteX8" fmla="*/ 1779814 w 4905866"/>
                <a:gd name="connsiteY8" fmla="*/ 2215017 h 2411864"/>
                <a:gd name="connsiteX9" fmla="*/ 1812471 w 4905866"/>
                <a:gd name="connsiteY9" fmla="*/ 1300617 h 2411864"/>
                <a:gd name="connsiteX10" fmla="*/ 1812471 w 4905866"/>
                <a:gd name="connsiteY10" fmla="*/ 1300617 h 2411864"/>
                <a:gd name="connsiteX11" fmla="*/ 2106386 w 4905866"/>
                <a:gd name="connsiteY11" fmla="*/ 92303 h 2411864"/>
                <a:gd name="connsiteX12" fmla="*/ 2318657 w 4905866"/>
                <a:gd name="connsiteY12" fmla="*/ 1055689 h 2411864"/>
                <a:gd name="connsiteX13" fmla="*/ 2432957 w 4905866"/>
                <a:gd name="connsiteY13" fmla="*/ 1349603 h 2411864"/>
                <a:gd name="connsiteX14" fmla="*/ 3004457 w 4905866"/>
                <a:gd name="connsiteY14" fmla="*/ 1872117 h 2411864"/>
                <a:gd name="connsiteX15" fmla="*/ 3396343 w 4905866"/>
                <a:gd name="connsiteY15" fmla="*/ 2133374 h 2411864"/>
                <a:gd name="connsiteX16" fmla="*/ 3739243 w 4905866"/>
                <a:gd name="connsiteY16" fmla="*/ 1904774 h 2411864"/>
                <a:gd name="connsiteX17" fmla="*/ 4474029 w 4905866"/>
                <a:gd name="connsiteY17" fmla="*/ 2166031 h 2411864"/>
                <a:gd name="connsiteX18" fmla="*/ 4905866 w 4905866"/>
                <a:gd name="connsiteY18" fmla="*/ 488724 h 2411864"/>
                <a:gd name="connsiteX0" fmla="*/ -1 w 4383351"/>
                <a:gd name="connsiteY0" fmla="*/ 148475 h 2321079"/>
                <a:gd name="connsiteX1" fmla="*/ 130628 w 4383351"/>
                <a:gd name="connsiteY1" fmla="*/ 997561 h 2321079"/>
                <a:gd name="connsiteX2" fmla="*/ 424542 w 4383351"/>
                <a:gd name="connsiteY2" fmla="*/ 1422104 h 2321079"/>
                <a:gd name="connsiteX3" fmla="*/ 571499 w 4383351"/>
                <a:gd name="connsiteY3" fmla="*/ 1030218 h 2321079"/>
                <a:gd name="connsiteX4" fmla="*/ 767442 w 4383351"/>
                <a:gd name="connsiteY4" fmla="*/ 736304 h 2321079"/>
                <a:gd name="connsiteX5" fmla="*/ 947056 w 4383351"/>
                <a:gd name="connsiteY5" fmla="*/ 1650704 h 2321079"/>
                <a:gd name="connsiteX6" fmla="*/ 1061356 w 4383351"/>
                <a:gd name="connsiteY6" fmla="*/ 2287518 h 2321079"/>
                <a:gd name="connsiteX7" fmla="*/ 1257299 w 4383351"/>
                <a:gd name="connsiteY7" fmla="*/ 2124232 h 2321079"/>
                <a:gd name="connsiteX8" fmla="*/ 1289956 w 4383351"/>
                <a:gd name="connsiteY8" fmla="*/ 1209832 h 2321079"/>
                <a:gd name="connsiteX9" fmla="*/ 1289956 w 4383351"/>
                <a:gd name="connsiteY9" fmla="*/ 1209832 h 2321079"/>
                <a:gd name="connsiteX10" fmla="*/ 1583871 w 4383351"/>
                <a:gd name="connsiteY10" fmla="*/ 1518 h 2321079"/>
                <a:gd name="connsiteX11" fmla="*/ 1796142 w 4383351"/>
                <a:gd name="connsiteY11" fmla="*/ 964904 h 2321079"/>
                <a:gd name="connsiteX12" fmla="*/ 1910442 w 4383351"/>
                <a:gd name="connsiteY12" fmla="*/ 1258818 h 2321079"/>
                <a:gd name="connsiteX13" fmla="*/ 2481942 w 4383351"/>
                <a:gd name="connsiteY13" fmla="*/ 1781332 h 2321079"/>
                <a:gd name="connsiteX14" fmla="*/ 2873828 w 4383351"/>
                <a:gd name="connsiteY14" fmla="*/ 2042589 h 2321079"/>
                <a:gd name="connsiteX15" fmla="*/ 3216728 w 4383351"/>
                <a:gd name="connsiteY15" fmla="*/ 1813989 h 2321079"/>
                <a:gd name="connsiteX16" fmla="*/ 3951514 w 4383351"/>
                <a:gd name="connsiteY16" fmla="*/ 2075246 h 2321079"/>
                <a:gd name="connsiteX17" fmla="*/ 4383351 w 4383351"/>
                <a:gd name="connsiteY17" fmla="*/ 397939 h 2321079"/>
                <a:gd name="connsiteX0" fmla="*/ 0 w 4252723"/>
                <a:gd name="connsiteY0" fmla="*/ 997561 h 2321079"/>
                <a:gd name="connsiteX1" fmla="*/ 293914 w 4252723"/>
                <a:gd name="connsiteY1" fmla="*/ 1422104 h 2321079"/>
                <a:gd name="connsiteX2" fmla="*/ 440871 w 4252723"/>
                <a:gd name="connsiteY2" fmla="*/ 1030218 h 2321079"/>
                <a:gd name="connsiteX3" fmla="*/ 636814 w 4252723"/>
                <a:gd name="connsiteY3" fmla="*/ 736304 h 2321079"/>
                <a:gd name="connsiteX4" fmla="*/ 816428 w 4252723"/>
                <a:gd name="connsiteY4" fmla="*/ 1650704 h 2321079"/>
                <a:gd name="connsiteX5" fmla="*/ 930728 w 4252723"/>
                <a:gd name="connsiteY5" fmla="*/ 2287518 h 2321079"/>
                <a:gd name="connsiteX6" fmla="*/ 1126671 w 4252723"/>
                <a:gd name="connsiteY6" fmla="*/ 2124232 h 2321079"/>
                <a:gd name="connsiteX7" fmla="*/ 1159328 w 4252723"/>
                <a:gd name="connsiteY7" fmla="*/ 1209832 h 2321079"/>
                <a:gd name="connsiteX8" fmla="*/ 1159328 w 4252723"/>
                <a:gd name="connsiteY8" fmla="*/ 1209832 h 2321079"/>
                <a:gd name="connsiteX9" fmla="*/ 1453243 w 4252723"/>
                <a:gd name="connsiteY9" fmla="*/ 1518 h 2321079"/>
                <a:gd name="connsiteX10" fmla="*/ 1665514 w 4252723"/>
                <a:gd name="connsiteY10" fmla="*/ 964904 h 2321079"/>
                <a:gd name="connsiteX11" fmla="*/ 1779814 w 4252723"/>
                <a:gd name="connsiteY11" fmla="*/ 1258818 h 2321079"/>
                <a:gd name="connsiteX12" fmla="*/ 2351314 w 4252723"/>
                <a:gd name="connsiteY12" fmla="*/ 1781332 h 2321079"/>
                <a:gd name="connsiteX13" fmla="*/ 2743200 w 4252723"/>
                <a:gd name="connsiteY13" fmla="*/ 2042589 h 2321079"/>
                <a:gd name="connsiteX14" fmla="*/ 3086100 w 4252723"/>
                <a:gd name="connsiteY14" fmla="*/ 1813989 h 2321079"/>
                <a:gd name="connsiteX15" fmla="*/ 3820886 w 4252723"/>
                <a:gd name="connsiteY15" fmla="*/ 2075246 h 2321079"/>
                <a:gd name="connsiteX16" fmla="*/ 4252723 w 4252723"/>
                <a:gd name="connsiteY16" fmla="*/ 397939 h 2321079"/>
                <a:gd name="connsiteX0" fmla="*/ -1 w 3958808"/>
                <a:gd name="connsiteY0" fmla="*/ 1422104 h 2321079"/>
                <a:gd name="connsiteX1" fmla="*/ 146956 w 3958808"/>
                <a:gd name="connsiteY1" fmla="*/ 1030218 h 2321079"/>
                <a:gd name="connsiteX2" fmla="*/ 342899 w 3958808"/>
                <a:gd name="connsiteY2" fmla="*/ 736304 h 2321079"/>
                <a:gd name="connsiteX3" fmla="*/ 522513 w 3958808"/>
                <a:gd name="connsiteY3" fmla="*/ 1650704 h 2321079"/>
                <a:gd name="connsiteX4" fmla="*/ 636813 w 3958808"/>
                <a:gd name="connsiteY4" fmla="*/ 2287518 h 2321079"/>
                <a:gd name="connsiteX5" fmla="*/ 832756 w 3958808"/>
                <a:gd name="connsiteY5" fmla="*/ 2124232 h 2321079"/>
                <a:gd name="connsiteX6" fmla="*/ 865413 w 3958808"/>
                <a:gd name="connsiteY6" fmla="*/ 1209832 h 2321079"/>
                <a:gd name="connsiteX7" fmla="*/ 865413 w 3958808"/>
                <a:gd name="connsiteY7" fmla="*/ 1209832 h 2321079"/>
                <a:gd name="connsiteX8" fmla="*/ 1159328 w 3958808"/>
                <a:gd name="connsiteY8" fmla="*/ 1518 h 2321079"/>
                <a:gd name="connsiteX9" fmla="*/ 1371599 w 3958808"/>
                <a:gd name="connsiteY9" fmla="*/ 964904 h 2321079"/>
                <a:gd name="connsiteX10" fmla="*/ 1485899 w 3958808"/>
                <a:gd name="connsiteY10" fmla="*/ 1258818 h 2321079"/>
                <a:gd name="connsiteX11" fmla="*/ 2057399 w 3958808"/>
                <a:gd name="connsiteY11" fmla="*/ 1781332 h 2321079"/>
                <a:gd name="connsiteX12" fmla="*/ 2449285 w 3958808"/>
                <a:gd name="connsiteY12" fmla="*/ 2042589 h 2321079"/>
                <a:gd name="connsiteX13" fmla="*/ 2792185 w 3958808"/>
                <a:gd name="connsiteY13" fmla="*/ 1813989 h 2321079"/>
                <a:gd name="connsiteX14" fmla="*/ 3526971 w 3958808"/>
                <a:gd name="connsiteY14" fmla="*/ 2075246 h 2321079"/>
                <a:gd name="connsiteX15" fmla="*/ 3958808 w 3958808"/>
                <a:gd name="connsiteY15" fmla="*/ 397939 h 2321079"/>
                <a:gd name="connsiteX0" fmla="*/ 0 w 3811852"/>
                <a:gd name="connsiteY0" fmla="*/ 1030218 h 2321079"/>
                <a:gd name="connsiteX1" fmla="*/ 195943 w 3811852"/>
                <a:gd name="connsiteY1" fmla="*/ 736304 h 2321079"/>
                <a:gd name="connsiteX2" fmla="*/ 375557 w 3811852"/>
                <a:gd name="connsiteY2" fmla="*/ 1650704 h 2321079"/>
                <a:gd name="connsiteX3" fmla="*/ 489857 w 3811852"/>
                <a:gd name="connsiteY3" fmla="*/ 2287518 h 2321079"/>
                <a:gd name="connsiteX4" fmla="*/ 685800 w 3811852"/>
                <a:gd name="connsiteY4" fmla="*/ 2124232 h 2321079"/>
                <a:gd name="connsiteX5" fmla="*/ 718457 w 3811852"/>
                <a:gd name="connsiteY5" fmla="*/ 1209832 h 2321079"/>
                <a:gd name="connsiteX6" fmla="*/ 718457 w 3811852"/>
                <a:gd name="connsiteY6" fmla="*/ 1209832 h 2321079"/>
                <a:gd name="connsiteX7" fmla="*/ 1012372 w 3811852"/>
                <a:gd name="connsiteY7" fmla="*/ 1518 h 2321079"/>
                <a:gd name="connsiteX8" fmla="*/ 1224643 w 3811852"/>
                <a:gd name="connsiteY8" fmla="*/ 964904 h 2321079"/>
                <a:gd name="connsiteX9" fmla="*/ 1338943 w 3811852"/>
                <a:gd name="connsiteY9" fmla="*/ 1258818 h 2321079"/>
                <a:gd name="connsiteX10" fmla="*/ 1910443 w 3811852"/>
                <a:gd name="connsiteY10" fmla="*/ 1781332 h 2321079"/>
                <a:gd name="connsiteX11" fmla="*/ 2302329 w 3811852"/>
                <a:gd name="connsiteY11" fmla="*/ 2042589 h 2321079"/>
                <a:gd name="connsiteX12" fmla="*/ 2645229 w 3811852"/>
                <a:gd name="connsiteY12" fmla="*/ 1813989 h 2321079"/>
                <a:gd name="connsiteX13" fmla="*/ 3380015 w 3811852"/>
                <a:gd name="connsiteY13" fmla="*/ 2075246 h 2321079"/>
                <a:gd name="connsiteX14" fmla="*/ 3811852 w 3811852"/>
                <a:gd name="connsiteY14" fmla="*/ 397939 h 2321079"/>
                <a:gd name="connsiteX0" fmla="*/ 0 w 3615909"/>
                <a:gd name="connsiteY0" fmla="*/ 736304 h 2321079"/>
                <a:gd name="connsiteX1" fmla="*/ 179614 w 3615909"/>
                <a:gd name="connsiteY1" fmla="*/ 1650704 h 2321079"/>
                <a:gd name="connsiteX2" fmla="*/ 293914 w 3615909"/>
                <a:gd name="connsiteY2" fmla="*/ 2287518 h 2321079"/>
                <a:gd name="connsiteX3" fmla="*/ 489857 w 3615909"/>
                <a:gd name="connsiteY3" fmla="*/ 2124232 h 2321079"/>
                <a:gd name="connsiteX4" fmla="*/ 522514 w 3615909"/>
                <a:gd name="connsiteY4" fmla="*/ 1209832 h 2321079"/>
                <a:gd name="connsiteX5" fmla="*/ 522514 w 3615909"/>
                <a:gd name="connsiteY5" fmla="*/ 1209832 h 2321079"/>
                <a:gd name="connsiteX6" fmla="*/ 816429 w 3615909"/>
                <a:gd name="connsiteY6" fmla="*/ 1518 h 2321079"/>
                <a:gd name="connsiteX7" fmla="*/ 1028700 w 3615909"/>
                <a:gd name="connsiteY7" fmla="*/ 964904 h 2321079"/>
                <a:gd name="connsiteX8" fmla="*/ 1143000 w 3615909"/>
                <a:gd name="connsiteY8" fmla="*/ 1258818 h 2321079"/>
                <a:gd name="connsiteX9" fmla="*/ 1714500 w 3615909"/>
                <a:gd name="connsiteY9" fmla="*/ 1781332 h 2321079"/>
                <a:gd name="connsiteX10" fmla="*/ 2106386 w 3615909"/>
                <a:gd name="connsiteY10" fmla="*/ 2042589 h 2321079"/>
                <a:gd name="connsiteX11" fmla="*/ 2449286 w 3615909"/>
                <a:gd name="connsiteY11" fmla="*/ 1813989 h 2321079"/>
                <a:gd name="connsiteX12" fmla="*/ 3184072 w 3615909"/>
                <a:gd name="connsiteY12" fmla="*/ 2075246 h 2321079"/>
                <a:gd name="connsiteX13" fmla="*/ 3615909 w 3615909"/>
                <a:gd name="connsiteY13" fmla="*/ 397939 h 2321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615909" h="2321079">
                  <a:moveTo>
                    <a:pt x="0" y="736304"/>
                  </a:moveTo>
                  <a:cubicBezTo>
                    <a:pt x="62593" y="839718"/>
                    <a:pt x="130628" y="1392168"/>
                    <a:pt x="179614" y="1650704"/>
                  </a:cubicBezTo>
                  <a:cubicBezTo>
                    <a:pt x="228600" y="1909240"/>
                    <a:pt x="242207" y="2208597"/>
                    <a:pt x="293914" y="2287518"/>
                  </a:cubicBezTo>
                  <a:cubicBezTo>
                    <a:pt x="345621" y="2366439"/>
                    <a:pt x="451757" y="2303846"/>
                    <a:pt x="489857" y="2124232"/>
                  </a:cubicBezTo>
                  <a:cubicBezTo>
                    <a:pt x="527957" y="1944618"/>
                    <a:pt x="522514" y="1209832"/>
                    <a:pt x="522514" y="1209832"/>
                  </a:cubicBezTo>
                  <a:lnTo>
                    <a:pt x="522514" y="1209832"/>
                  </a:lnTo>
                  <a:cubicBezTo>
                    <a:pt x="571500" y="1008446"/>
                    <a:pt x="732065" y="42339"/>
                    <a:pt x="816429" y="1518"/>
                  </a:cubicBezTo>
                  <a:cubicBezTo>
                    <a:pt x="900793" y="-39303"/>
                    <a:pt x="974271" y="755354"/>
                    <a:pt x="1028700" y="964904"/>
                  </a:cubicBezTo>
                  <a:cubicBezTo>
                    <a:pt x="1083129" y="1174454"/>
                    <a:pt x="1028700" y="1122747"/>
                    <a:pt x="1143000" y="1258818"/>
                  </a:cubicBezTo>
                  <a:cubicBezTo>
                    <a:pt x="1257300" y="1394889"/>
                    <a:pt x="1553936" y="1650704"/>
                    <a:pt x="1714500" y="1781332"/>
                  </a:cubicBezTo>
                  <a:cubicBezTo>
                    <a:pt x="1875064" y="1911960"/>
                    <a:pt x="1983922" y="2037146"/>
                    <a:pt x="2106386" y="2042589"/>
                  </a:cubicBezTo>
                  <a:cubicBezTo>
                    <a:pt x="2228850" y="2048032"/>
                    <a:pt x="2269672" y="1808546"/>
                    <a:pt x="2449286" y="1813989"/>
                  </a:cubicBezTo>
                  <a:cubicBezTo>
                    <a:pt x="2628900" y="1819432"/>
                    <a:pt x="2989635" y="2311254"/>
                    <a:pt x="3184072" y="2075246"/>
                  </a:cubicBezTo>
                  <a:cubicBezTo>
                    <a:pt x="3378509" y="1839238"/>
                    <a:pt x="3270287" y="656474"/>
                    <a:pt x="3615909" y="397939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u="sng"/>
            </a:p>
          </p:txBody>
        </p:sp>
        <p:sp>
          <p:nvSpPr>
            <p:cNvPr id="21" name="Forme libre 20"/>
            <p:cNvSpPr/>
            <p:nvPr/>
          </p:nvSpPr>
          <p:spPr>
            <a:xfrm>
              <a:off x="3275984" y="2503940"/>
              <a:ext cx="2808056" cy="2411864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559009" h="2411864">
                  <a:moveTo>
                    <a:pt x="0" y="500517"/>
                  </a:moveTo>
                  <a:cubicBezTo>
                    <a:pt x="228600" y="277360"/>
                    <a:pt x="457200" y="54203"/>
                    <a:pt x="653143" y="10660"/>
                  </a:cubicBezTo>
                  <a:cubicBezTo>
                    <a:pt x="849086" y="-32883"/>
                    <a:pt x="1066800" y="59646"/>
                    <a:pt x="1175657" y="239260"/>
                  </a:cubicBezTo>
                  <a:cubicBezTo>
                    <a:pt x="1284514" y="418874"/>
                    <a:pt x="1235529" y="876075"/>
                    <a:pt x="1306286" y="1088346"/>
                  </a:cubicBezTo>
                  <a:cubicBezTo>
                    <a:pt x="1377043" y="1300617"/>
                    <a:pt x="1526722" y="1507446"/>
                    <a:pt x="1600200" y="1512889"/>
                  </a:cubicBezTo>
                  <a:cubicBezTo>
                    <a:pt x="1673678" y="1518332"/>
                    <a:pt x="1690007" y="1235303"/>
                    <a:pt x="1747157" y="1121003"/>
                  </a:cubicBezTo>
                  <a:cubicBezTo>
                    <a:pt x="1804307" y="1006703"/>
                    <a:pt x="1880507" y="723675"/>
                    <a:pt x="1943100" y="827089"/>
                  </a:cubicBezTo>
                  <a:cubicBezTo>
                    <a:pt x="2005693" y="930503"/>
                    <a:pt x="2073728" y="1482953"/>
                    <a:pt x="2122714" y="1741489"/>
                  </a:cubicBezTo>
                  <a:cubicBezTo>
                    <a:pt x="2171700" y="2000025"/>
                    <a:pt x="2185307" y="2299382"/>
                    <a:pt x="2237014" y="2378303"/>
                  </a:cubicBezTo>
                  <a:cubicBezTo>
                    <a:pt x="2288721" y="2457224"/>
                    <a:pt x="2394857" y="2394631"/>
                    <a:pt x="2432957" y="2215017"/>
                  </a:cubicBezTo>
                  <a:cubicBezTo>
                    <a:pt x="2471057" y="2035403"/>
                    <a:pt x="2465614" y="1300617"/>
                    <a:pt x="2465614" y="1300617"/>
                  </a:cubicBezTo>
                  <a:lnTo>
                    <a:pt x="2465614" y="1300617"/>
                  </a:lnTo>
                  <a:cubicBezTo>
                    <a:pt x="2514600" y="1099231"/>
                    <a:pt x="2675165" y="133124"/>
                    <a:pt x="2759529" y="92303"/>
                  </a:cubicBezTo>
                  <a:cubicBezTo>
                    <a:pt x="2843893" y="51482"/>
                    <a:pt x="2917371" y="846139"/>
                    <a:pt x="2971800" y="1055689"/>
                  </a:cubicBezTo>
                  <a:cubicBezTo>
                    <a:pt x="3026229" y="1265239"/>
                    <a:pt x="2971800" y="1213532"/>
                    <a:pt x="3086100" y="1349603"/>
                  </a:cubicBezTo>
                  <a:cubicBezTo>
                    <a:pt x="3200400" y="1485674"/>
                    <a:pt x="3497036" y="1741489"/>
                    <a:pt x="3657600" y="1872117"/>
                  </a:cubicBezTo>
                  <a:cubicBezTo>
                    <a:pt x="3818164" y="2002745"/>
                    <a:pt x="3927022" y="2127931"/>
                    <a:pt x="4049486" y="2133374"/>
                  </a:cubicBezTo>
                  <a:cubicBezTo>
                    <a:pt x="4171950" y="2138817"/>
                    <a:pt x="4212772" y="1899331"/>
                    <a:pt x="4392386" y="1904774"/>
                  </a:cubicBezTo>
                  <a:cubicBezTo>
                    <a:pt x="4572000" y="1910217"/>
                    <a:pt x="4932735" y="2402039"/>
                    <a:pt x="5127172" y="2166031"/>
                  </a:cubicBezTo>
                  <a:cubicBezTo>
                    <a:pt x="5321609" y="1930023"/>
                    <a:pt x="5213387" y="747259"/>
                    <a:pt x="5559009" y="488724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u="sng"/>
            </a:p>
          </p:txBody>
        </p:sp>
        <p:sp>
          <p:nvSpPr>
            <p:cNvPr id="22" name="Forme libre 21"/>
            <p:cNvSpPr/>
            <p:nvPr/>
          </p:nvSpPr>
          <p:spPr>
            <a:xfrm>
              <a:off x="6084423" y="2492896"/>
              <a:ext cx="1847586" cy="2411864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5127173"/>
                <a:gd name="connsiteY0" fmla="*/ 500517 h 2411864"/>
                <a:gd name="connsiteX1" fmla="*/ 653143 w 5127173"/>
                <a:gd name="connsiteY1" fmla="*/ 10660 h 2411864"/>
                <a:gd name="connsiteX2" fmla="*/ 1175657 w 5127173"/>
                <a:gd name="connsiteY2" fmla="*/ 239260 h 2411864"/>
                <a:gd name="connsiteX3" fmla="*/ 1306286 w 5127173"/>
                <a:gd name="connsiteY3" fmla="*/ 1088346 h 2411864"/>
                <a:gd name="connsiteX4" fmla="*/ 1600200 w 5127173"/>
                <a:gd name="connsiteY4" fmla="*/ 1512889 h 2411864"/>
                <a:gd name="connsiteX5" fmla="*/ 1747157 w 5127173"/>
                <a:gd name="connsiteY5" fmla="*/ 1121003 h 2411864"/>
                <a:gd name="connsiteX6" fmla="*/ 1943100 w 5127173"/>
                <a:gd name="connsiteY6" fmla="*/ 827089 h 2411864"/>
                <a:gd name="connsiteX7" fmla="*/ 2122714 w 5127173"/>
                <a:gd name="connsiteY7" fmla="*/ 1741489 h 2411864"/>
                <a:gd name="connsiteX8" fmla="*/ 2237014 w 5127173"/>
                <a:gd name="connsiteY8" fmla="*/ 2378303 h 2411864"/>
                <a:gd name="connsiteX9" fmla="*/ 2432957 w 5127173"/>
                <a:gd name="connsiteY9" fmla="*/ 2215017 h 2411864"/>
                <a:gd name="connsiteX10" fmla="*/ 2465614 w 5127173"/>
                <a:gd name="connsiteY10" fmla="*/ 1300617 h 2411864"/>
                <a:gd name="connsiteX11" fmla="*/ 2465614 w 5127173"/>
                <a:gd name="connsiteY11" fmla="*/ 1300617 h 2411864"/>
                <a:gd name="connsiteX12" fmla="*/ 2759529 w 5127173"/>
                <a:gd name="connsiteY12" fmla="*/ 92303 h 2411864"/>
                <a:gd name="connsiteX13" fmla="*/ 2971800 w 5127173"/>
                <a:gd name="connsiteY13" fmla="*/ 1055689 h 2411864"/>
                <a:gd name="connsiteX14" fmla="*/ 3086100 w 5127173"/>
                <a:gd name="connsiteY14" fmla="*/ 1349603 h 2411864"/>
                <a:gd name="connsiteX15" fmla="*/ 3657600 w 5127173"/>
                <a:gd name="connsiteY15" fmla="*/ 1872117 h 2411864"/>
                <a:gd name="connsiteX16" fmla="*/ 4049486 w 5127173"/>
                <a:gd name="connsiteY16" fmla="*/ 2133374 h 2411864"/>
                <a:gd name="connsiteX17" fmla="*/ 4392386 w 5127173"/>
                <a:gd name="connsiteY17" fmla="*/ 1904774 h 2411864"/>
                <a:gd name="connsiteX18" fmla="*/ 5127172 w 5127173"/>
                <a:gd name="connsiteY18" fmla="*/ 2166031 h 2411864"/>
                <a:gd name="connsiteX0" fmla="*/ 0 w 4392387"/>
                <a:gd name="connsiteY0" fmla="*/ 500517 h 2411864"/>
                <a:gd name="connsiteX1" fmla="*/ 653143 w 4392387"/>
                <a:gd name="connsiteY1" fmla="*/ 10660 h 2411864"/>
                <a:gd name="connsiteX2" fmla="*/ 1175657 w 4392387"/>
                <a:gd name="connsiteY2" fmla="*/ 239260 h 2411864"/>
                <a:gd name="connsiteX3" fmla="*/ 1306286 w 4392387"/>
                <a:gd name="connsiteY3" fmla="*/ 1088346 h 2411864"/>
                <a:gd name="connsiteX4" fmla="*/ 1600200 w 4392387"/>
                <a:gd name="connsiteY4" fmla="*/ 1512889 h 2411864"/>
                <a:gd name="connsiteX5" fmla="*/ 1747157 w 4392387"/>
                <a:gd name="connsiteY5" fmla="*/ 1121003 h 2411864"/>
                <a:gd name="connsiteX6" fmla="*/ 1943100 w 4392387"/>
                <a:gd name="connsiteY6" fmla="*/ 827089 h 2411864"/>
                <a:gd name="connsiteX7" fmla="*/ 2122714 w 4392387"/>
                <a:gd name="connsiteY7" fmla="*/ 1741489 h 2411864"/>
                <a:gd name="connsiteX8" fmla="*/ 2237014 w 4392387"/>
                <a:gd name="connsiteY8" fmla="*/ 2378303 h 2411864"/>
                <a:gd name="connsiteX9" fmla="*/ 2432957 w 4392387"/>
                <a:gd name="connsiteY9" fmla="*/ 2215017 h 2411864"/>
                <a:gd name="connsiteX10" fmla="*/ 2465614 w 4392387"/>
                <a:gd name="connsiteY10" fmla="*/ 1300617 h 2411864"/>
                <a:gd name="connsiteX11" fmla="*/ 2465614 w 4392387"/>
                <a:gd name="connsiteY11" fmla="*/ 1300617 h 2411864"/>
                <a:gd name="connsiteX12" fmla="*/ 2759529 w 4392387"/>
                <a:gd name="connsiteY12" fmla="*/ 92303 h 2411864"/>
                <a:gd name="connsiteX13" fmla="*/ 2971800 w 4392387"/>
                <a:gd name="connsiteY13" fmla="*/ 1055689 h 2411864"/>
                <a:gd name="connsiteX14" fmla="*/ 3086100 w 4392387"/>
                <a:gd name="connsiteY14" fmla="*/ 1349603 h 2411864"/>
                <a:gd name="connsiteX15" fmla="*/ 3657600 w 4392387"/>
                <a:gd name="connsiteY15" fmla="*/ 1872117 h 2411864"/>
                <a:gd name="connsiteX16" fmla="*/ 4049486 w 4392387"/>
                <a:gd name="connsiteY16" fmla="*/ 2133374 h 2411864"/>
                <a:gd name="connsiteX17" fmla="*/ 4392386 w 4392387"/>
                <a:gd name="connsiteY17" fmla="*/ 1904774 h 2411864"/>
                <a:gd name="connsiteX0" fmla="*/ 0 w 4049485"/>
                <a:gd name="connsiteY0" fmla="*/ 500517 h 2411864"/>
                <a:gd name="connsiteX1" fmla="*/ 653143 w 4049485"/>
                <a:gd name="connsiteY1" fmla="*/ 10660 h 2411864"/>
                <a:gd name="connsiteX2" fmla="*/ 1175657 w 4049485"/>
                <a:gd name="connsiteY2" fmla="*/ 239260 h 2411864"/>
                <a:gd name="connsiteX3" fmla="*/ 1306286 w 4049485"/>
                <a:gd name="connsiteY3" fmla="*/ 1088346 h 2411864"/>
                <a:gd name="connsiteX4" fmla="*/ 1600200 w 4049485"/>
                <a:gd name="connsiteY4" fmla="*/ 1512889 h 2411864"/>
                <a:gd name="connsiteX5" fmla="*/ 1747157 w 4049485"/>
                <a:gd name="connsiteY5" fmla="*/ 1121003 h 2411864"/>
                <a:gd name="connsiteX6" fmla="*/ 1943100 w 4049485"/>
                <a:gd name="connsiteY6" fmla="*/ 827089 h 2411864"/>
                <a:gd name="connsiteX7" fmla="*/ 2122714 w 4049485"/>
                <a:gd name="connsiteY7" fmla="*/ 1741489 h 2411864"/>
                <a:gd name="connsiteX8" fmla="*/ 2237014 w 4049485"/>
                <a:gd name="connsiteY8" fmla="*/ 2378303 h 2411864"/>
                <a:gd name="connsiteX9" fmla="*/ 2432957 w 4049485"/>
                <a:gd name="connsiteY9" fmla="*/ 2215017 h 2411864"/>
                <a:gd name="connsiteX10" fmla="*/ 2465614 w 4049485"/>
                <a:gd name="connsiteY10" fmla="*/ 1300617 h 2411864"/>
                <a:gd name="connsiteX11" fmla="*/ 2465614 w 4049485"/>
                <a:gd name="connsiteY11" fmla="*/ 1300617 h 2411864"/>
                <a:gd name="connsiteX12" fmla="*/ 2759529 w 4049485"/>
                <a:gd name="connsiteY12" fmla="*/ 92303 h 2411864"/>
                <a:gd name="connsiteX13" fmla="*/ 2971800 w 4049485"/>
                <a:gd name="connsiteY13" fmla="*/ 1055689 h 2411864"/>
                <a:gd name="connsiteX14" fmla="*/ 3086100 w 4049485"/>
                <a:gd name="connsiteY14" fmla="*/ 1349603 h 2411864"/>
                <a:gd name="connsiteX15" fmla="*/ 3657600 w 4049485"/>
                <a:gd name="connsiteY15" fmla="*/ 1872117 h 2411864"/>
                <a:gd name="connsiteX16" fmla="*/ 4049486 w 4049485"/>
                <a:gd name="connsiteY16" fmla="*/ 2133374 h 2411864"/>
                <a:gd name="connsiteX0" fmla="*/ 0 w 3657601"/>
                <a:gd name="connsiteY0" fmla="*/ 500517 h 2411864"/>
                <a:gd name="connsiteX1" fmla="*/ 653143 w 3657601"/>
                <a:gd name="connsiteY1" fmla="*/ 10660 h 2411864"/>
                <a:gd name="connsiteX2" fmla="*/ 1175657 w 3657601"/>
                <a:gd name="connsiteY2" fmla="*/ 239260 h 2411864"/>
                <a:gd name="connsiteX3" fmla="*/ 1306286 w 3657601"/>
                <a:gd name="connsiteY3" fmla="*/ 1088346 h 2411864"/>
                <a:gd name="connsiteX4" fmla="*/ 1600200 w 3657601"/>
                <a:gd name="connsiteY4" fmla="*/ 1512889 h 2411864"/>
                <a:gd name="connsiteX5" fmla="*/ 1747157 w 3657601"/>
                <a:gd name="connsiteY5" fmla="*/ 1121003 h 2411864"/>
                <a:gd name="connsiteX6" fmla="*/ 1943100 w 3657601"/>
                <a:gd name="connsiteY6" fmla="*/ 827089 h 2411864"/>
                <a:gd name="connsiteX7" fmla="*/ 2122714 w 3657601"/>
                <a:gd name="connsiteY7" fmla="*/ 1741489 h 2411864"/>
                <a:gd name="connsiteX8" fmla="*/ 2237014 w 3657601"/>
                <a:gd name="connsiteY8" fmla="*/ 2378303 h 2411864"/>
                <a:gd name="connsiteX9" fmla="*/ 2432957 w 3657601"/>
                <a:gd name="connsiteY9" fmla="*/ 2215017 h 2411864"/>
                <a:gd name="connsiteX10" fmla="*/ 2465614 w 3657601"/>
                <a:gd name="connsiteY10" fmla="*/ 1300617 h 2411864"/>
                <a:gd name="connsiteX11" fmla="*/ 2465614 w 3657601"/>
                <a:gd name="connsiteY11" fmla="*/ 1300617 h 2411864"/>
                <a:gd name="connsiteX12" fmla="*/ 2759529 w 3657601"/>
                <a:gd name="connsiteY12" fmla="*/ 92303 h 2411864"/>
                <a:gd name="connsiteX13" fmla="*/ 2971800 w 3657601"/>
                <a:gd name="connsiteY13" fmla="*/ 1055689 h 2411864"/>
                <a:gd name="connsiteX14" fmla="*/ 3086100 w 3657601"/>
                <a:gd name="connsiteY14" fmla="*/ 1349603 h 2411864"/>
                <a:gd name="connsiteX15" fmla="*/ 3657600 w 3657601"/>
                <a:gd name="connsiteY15" fmla="*/ 1872117 h 2411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57601" h="2411864">
                  <a:moveTo>
                    <a:pt x="0" y="500517"/>
                  </a:moveTo>
                  <a:cubicBezTo>
                    <a:pt x="228600" y="277360"/>
                    <a:pt x="457200" y="54203"/>
                    <a:pt x="653143" y="10660"/>
                  </a:cubicBezTo>
                  <a:cubicBezTo>
                    <a:pt x="849086" y="-32883"/>
                    <a:pt x="1066800" y="59646"/>
                    <a:pt x="1175657" y="239260"/>
                  </a:cubicBezTo>
                  <a:cubicBezTo>
                    <a:pt x="1284514" y="418874"/>
                    <a:pt x="1235529" y="876075"/>
                    <a:pt x="1306286" y="1088346"/>
                  </a:cubicBezTo>
                  <a:cubicBezTo>
                    <a:pt x="1377043" y="1300617"/>
                    <a:pt x="1526722" y="1507446"/>
                    <a:pt x="1600200" y="1512889"/>
                  </a:cubicBezTo>
                  <a:cubicBezTo>
                    <a:pt x="1673678" y="1518332"/>
                    <a:pt x="1690007" y="1235303"/>
                    <a:pt x="1747157" y="1121003"/>
                  </a:cubicBezTo>
                  <a:cubicBezTo>
                    <a:pt x="1804307" y="1006703"/>
                    <a:pt x="1880507" y="723675"/>
                    <a:pt x="1943100" y="827089"/>
                  </a:cubicBezTo>
                  <a:cubicBezTo>
                    <a:pt x="2005693" y="930503"/>
                    <a:pt x="2073728" y="1482953"/>
                    <a:pt x="2122714" y="1741489"/>
                  </a:cubicBezTo>
                  <a:cubicBezTo>
                    <a:pt x="2171700" y="2000025"/>
                    <a:pt x="2185307" y="2299382"/>
                    <a:pt x="2237014" y="2378303"/>
                  </a:cubicBezTo>
                  <a:cubicBezTo>
                    <a:pt x="2288721" y="2457224"/>
                    <a:pt x="2394857" y="2394631"/>
                    <a:pt x="2432957" y="2215017"/>
                  </a:cubicBezTo>
                  <a:cubicBezTo>
                    <a:pt x="2471057" y="2035403"/>
                    <a:pt x="2465614" y="1300617"/>
                    <a:pt x="2465614" y="1300617"/>
                  </a:cubicBezTo>
                  <a:lnTo>
                    <a:pt x="2465614" y="1300617"/>
                  </a:lnTo>
                  <a:cubicBezTo>
                    <a:pt x="2514600" y="1099231"/>
                    <a:pt x="2675165" y="133124"/>
                    <a:pt x="2759529" y="92303"/>
                  </a:cubicBezTo>
                  <a:cubicBezTo>
                    <a:pt x="2843893" y="51482"/>
                    <a:pt x="2917371" y="846139"/>
                    <a:pt x="2971800" y="1055689"/>
                  </a:cubicBezTo>
                  <a:cubicBezTo>
                    <a:pt x="3026229" y="1265239"/>
                    <a:pt x="2971800" y="1213532"/>
                    <a:pt x="3086100" y="1349603"/>
                  </a:cubicBezTo>
                  <a:cubicBezTo>
                    <a:pt x="3200400" y="1485674"/>
                    <a:pt x="3497036" y="1741489"/>
                    <a:pt x="3657600" y="1872117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u="sng"/>
            </a:p>
          </p:txBody>
        </p:sp>
      </p:grpSp>
      <p:grpSp>
        <p:nvGrpSpPr>
          <p:cNvPr id="13" name="Groupe 12"/>
          <p:cNvGrpSpPr/>
          <p:nvPr/>
        </p:nvGrpSpPr>
        <p:grpSpPr>
          <a:xfrm>
            <a:off x="706065" y="2492896"/>
            <a:ext cx="6482933" cy="2433952"/>
            <a:chOff x="1449076" y="2492896"/>
            <a:chExt cx="6482933" cy="2433952"/>
          </a:xfrm>
        </p:grpSpPr>
        <p:sp>
          <p:nvSpPr>
            <p:cNvPr id="16" name="Forme libre 15"/>
            <p:cNvSpPr/>
            <p:nvPr/>
          </p:nvSpPr>
          <p:spPr>
            <a:xfrm>
              <a:off x="1449076" y="2605769"/>
              <a:ext cx="1826526" cy="2321079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4905866"/>
                <a:gd name="connsiteY0" fmla="*/ 10660 h 2411864"/>
                <a:gd name="connsiteX1" fmla="*/ 522514 w 4905866"/>
                <a:gd name="connsiteY1" fmla="*/ 239260 h 2411864"/>
                <a:gd name="connsiteX2" fmla="*/ 653143 w 4905866"/>
                <a:gd name="connsiteY2" fmla="*/ 1088346 h 2411864"/>
                <a:gd name="connsiteX3" fmla="*/ 947057 w 4905866"/>
                <a:gd name="connsiteY3" fmla="*/ 1512889 h 2411864"/>
                <a:gd name="connsiteX4" fmla="*/ 1094014 w 4905866"/>
                <a:gd name="connsiteY4" fmla="*/ 1121003 h 2411864"/>
                <a:gd name="connsiteX5" fmla="*/ 1289957 w 4905866"/>
                <a:gd name="connsiteY5" fmla="*/ 827089 h 2411864"/>
                <a:gd name="connsiteX6" fmla="*/ 1469571 w 4905866"/>
                <a:gd name="connsiteY6" fmla="*/ 1741489 h 2411864"/>
                <a:gd name="connsiteX7" fmla="*/ 1583871 w 4905866"/>
                <a:gd name="connsiteY7" fmla="*/ 2378303 h 2411864"/>
                <a:gd name="connsiteX8" fmla="*/ 1779814 w 4905866"/>
                <a:gd name="connsiteY8" fmla="*/ 2215017 h 2411864"/>
                <a:gd name="connsiteX9" fmla="*/ 1812471 w 4905866"/>
                <a:gd name="connsiteY9" fmla="*/ 1300617 h 2411864"/>
                <a:gd name="connsiteX10" fmla="*/ 1812471 w 4905866"/>
                <a:gd name="connsiteY10" fmla="*/ 1300617 h 2411864"/>
                <a:gd name="connsiteX11" fmla="*/ 2106386 w 4905866"/>
                <a:gd name="connsiteY11" fmla="*/ 92303 h 2411864"/>
                <a:gd name="connsiteX12" fmla="*/ 2318657 w 4905866"/>
                <a:gd name="connsiteY12" fmla="*/ 1055689 h 2411864"/>
                <a:gd name="connsiteX13" fmla="*/ 2432957 w 4905866"/>
                <a:gd name="connsiteY13" fmla="*/ 1349603 h 2411864"/>
                <a:gd name="connsiteX14" fmla="*/ 3004457 w 4905866"/>
                <a:gd name="connsiteY14" fmla="*/ 1872117 h 2411864"/>
                <a:gd name="connsiteX15" fmla="*/ 3396343 w 4905866"/>
                <a:gd name="connsiteY15" fmla="*/ 2133374 h 2411864"/>
                <a:gd name="connsiteX16" fmla="*/ 3739243 w 4905866"/>
                <a:gd name="connsiteY16" fmla="*/ 1904774 h 2411864"/>
                <a:gd name="connsiteX17" fmla="*/ 4474029 w 4905866"/>
                <a:gd name="connsiteY17" fmla="*/ 2166031 h 2411864"/>
                <a:gd name="connsiteX18" fmla="*/ 4905866 w 4905866"/>
                <a:gd name="connsiteY18" fmla="*/ 488724 h 2411864"/>
                <a:gd name="connsiteX0" fmla="*/ -1 w 4383351"/>
                <a:gd name="connsiteY0" fmla="*/ 148475 h 2321079"/>
                <a:gd name="connsiteX1" fmla="*/ 130628 w 4383351"/>
                <a:gd name="connsiteY1" fmla="*/ 997561 h 2321079"/>
                <a:gd name="connsiteX2" fmla="*/ 424542 w 4383351"/>
                <a:gd name="connsiteY2" fmla="*/ 1422104 h 2321079"/>
                <a:gd name="connsiteX3" fmla="*/ 571499 w 4383351"/>
                <a:gd name="connsiteY3" fmla="*/ 1030218 h 2321079"/>
                <a:gd name="connsiteX4" fmla="*/ 767442 w 4383351"/>
                <a:gd name="connsiteY4" fmla="*/ 736304 h 2321079"/>
                <a:gd name="connsiteX5" fmla="*/ 947056 w 4383351"/>
                <a:gd name="connsiteY5" fmla="*/ 1650704 h 2321079"/>
                <a:gd name="connsiteX6" fmla="*/ 1061356 w 4383351"/>
                <a:gd name="connsiteY6" fmla="*/ 2287518 h 2321079"/>
                <a:gd name="connsiteX7" fmla="*/ 1257299 w 4383351"/>
                <a:gd name="connsiteY7" fmla="*/ 2124232 h 2321079"/>
                <a:gd name="connsiteX8" fmla="*/ 1289956 w 4383351"/>
                <a:gd name="connsiteY8" fmla="*/ 1209832 h 2321079"/>
                <a:gd name="connsiteX9" fmla="*/ 1289956 w 4383351"/>
                <a:gd name="connsiteY9" fmla="*/ 1209832 h 2321079"/>
                <a:gd name="connsiteX10" fmla="*/ 1583871 w 4383351"/>
                <a:gd name="connsiteY10" fmla="*/ 1518 h 2321079"/>
                <a:gd name="connsiteX11" fmla="*/ 1796142 w 4383351"/>
                <a:gd name="connsiteY11" fmla="*/ 964904 h 2321079"/>
                <a:gd name="connsiteX12" fmla="*/ 1910442 w 4383351"/>
                <a:gd name="connsiteY12" fmla="*/ 1258818 h 2321079"/>
                <a:gd name="connsiteX13" fmla="*/ 2481942 w 4383351"/>
                <a:gd name="connsiteY13" fmla="*/ 1781332 h 2321079"/>
                <a:gd name="connsiteX14" fmla="*/ 2873828 w 4383351"/>
                <a:gd name="connsiteY14" fmla="*/ 2042589 h 2321079"/>
                <a:gd name="connsiteX15" fmla="*/ 3216728 w 4383351"/>
                <a:gd name="connsiteY15" fmla="*/ 1813989 h 2321079"/>
                <a:gd name="connsiteX16" fmla="*/ 3951514 w 4383351"/>
                <a:gd name="connsiteY16" fmla="*/ 2075246 h 2321079"/>
                <a:gd name="connsiteX17" fmla="*/ 4383351 w 4383351"/>
                <a:gd name="connsiteY17" fmla="*/ 397939 h 2321079"/>
                <a:gd name="connsiteX0" fmla="*/ 0 w 4252723"/>
                <a:gd name="connsiteY0" fmla="*/ 997561 h 2321079"/>
                <a:gd name="connsiteX1" fmla="*/ 293914 w 4252723"/>
                <a:gd name="connsiteY1" fmla="*/ 1422104 h 2321079"/>
                <a:gd name="connsiteX2" fmla="*/ 440871 w 4252723"/>
                <a:gd name="connsiteY2" fmla="*/ 1030218 h 2321079"/>
                <a:gd name="connsiteX3" fmla="*/ 636814 w 4252723"/>
                <a:gd name="connsiteY3" fmla="*/ 736304 h 2321079"/>
                <a:gd name="connsiteX4" fmla="*/ 816428 w 4252723"/>
                <a:gd name="connsiteY4" fmla="*/ 1650704 h 2321079"/>
                <a:gd name="connsiteX5" fmla="*/ 930728 w 4252723"/>
                <a:gd name="connsiteY5" fmla="*/ 2287518 h 2321079"/>
                <a:gd name="connsiteX6" fmla="*/ 1126671 w 4252723"/>
                <a:gd name="connsiteY6" fmla="*/ 2124232 h 2321079"/>
                <a:gd name="connsiteX7" fmla="*/ 1159328 w 4252723"/>
                <a:gd name="connsiteY7" fmla="*/ 1209832 h 2321079"/>
                <a:gd name="connsiteX8" fmla="*/ 1159328 w 4252723"/>
                <a:gd name="connsiteY8" fmla="*/ 1209832 h 2321079"/>
                <a:gd name="connsiteX9" fmla="*/ 1453243 w 4252723"/>
                <a:gd name="connsiteY9" fmla="*/ 1518 h 2321079"/>
                <a:gd name="connsiteX10" fmla="*/ 1665514 w 4252723"/>
                <a:gd name="connsiteY10" fmla="*/ 964904 h 2321079"/>
                <a:gd name="connsiteX11" fmla="*/ 1779814 w 4252723"/>
                <a:gd name="connsiteY11" fmla="*/ 1258818 h 2321079"/>
                <a:gd name="connsiteX12" fmla="*/ 2351314 w 4252723"/>
                <a:gd name="connsiteY12" fmla="*/ 1781332 h 2321079"/>
                <a:gd name="connsiteX13" fmla="*/ 2743200 w 4252723"/>
                <a:gd name="connsiteY13" fmla="*/ 2042589 h 2321079"/>
                <a:gd name="connsiteX14" fmla="*/ 3086100 w 4252723"/>
                <a:gd name="connsiteY14" fmla="*/ 1813989 h 2321079"/>
                <a:gd name="connsiteX15" fmla="*/ 3820886 w 4252723"/>
                <a:gd name="connsiteY15" fmla="*/ 2075246 h 2321079"/>
                <a:gd name="connsiteX16" fmla="*/ 4252723 w 4252723"/>
                <a:gd name="connsiteY16" fmla="*/ 397939 h 2321079"/>
                <a:gd name="connsiteX0" fmla="*/ -1 w 3958808"/>
                <a:gd name="connsiteY0" fmla="*/ 1422104 h 2321079"/>
                <a:gd name="connsiteX1" fmla="*/ 146956 w 3958808"/>
                <a:gd name="connsiteY1" fmla="*/ 1030218 h 2321079"/>
                <a:gd name="connsiteX2" fmla="*/ 342899 w 3958808"/>
                <a:gd name="connsiteY2" fmla="*/ 736304 h 2321079"/>
                <a:gd name="connsiteX3" fmla="*/ 522513 w 3958808"/>
                <a:gd name="connsiteY3" fmla="*/ 1650704 h 2321079"/>
                <a:gd name="connsiteX4" fmla="*/ 636813 w 3958808"/>
                <a:gd name="connsiteY4" fmla="*/ 2287518 h 2321079"/>
                <a:gd name="connsiteX5" fmla="*/ 832756 w 3958808"/>
                <a:gd name="connsiteY5" fmla="*/ 2124232 h 2321079"/>
                <a:gd name="connsiteX6" fmla="*/ 865413 w 3958808"/>
                <a:gd name="connsiteY6" fmla="*/ 1209832 h 2321079"/>
                <a:gd name="connsiteX7" fmla="*/ 865413 w 3958808"/>
                <a:gd name="connsiteY7" fmla="*/ 1209832 h 2321079"/>
                <a:gd name="connsiteX8" fmla="*/ 1159328 w 3958808"/>
                <a:gd name="connsiteY8" fmla="*/ 1518 h 2321079"/>
                <a:gd name="connsiteX9" fmla="*/ 1371599 w 3958808"/>
                <a:gd name="connsiteY9" fmla="*/ 964904 h 2321079"/>
                <a:gd name="connsiteX10" fmla="*/ 1485899 w 3958808"/>
                <a:gd name="connsiteY10" fmla="*/ 1258818 h 2321079"/>
                <a:gd name="connsiteX11" fmla="*/ 2057399 w 3958808"/>
                <a:gd name="connsiteY11" fmla="*/ 1781332 h 2321079"/>
                <a:gd name="connsiteX12" fmla="*/ 2449285 w 3958808"/>
                <a:gd name="connsiteY12" fmla="*/ 2042589 h 2321079"/>
                <a:gd name="connsiteX13" fmla="*/ 2792185 w 3958808"/>
                <a:gd name="connsiteY13" fmla="*/ 1813989 h 2321079"/>
                <a:gd name="connsiteX14" fmla="*/ 3526971 w 3958808"/>
                <a:gd name="connsiteY14" fmla="*/ 2075246 h 2321079"/>
                <a:gd name="connsiteX15" fmla="*/ 3958808 w 3958808"/>
                <a:gd name="connsiteY15" fmla="*/ 397939 h 2321079"/>
                <a:gd name="connsiteX0" fmla="*/ 0 w 3811852"/>
                <a:gd name="connsiteY0" fmla="*/ 1030218 h 2321079"/>
                <a:gd name="connsiteX1" fmla="*/ 195943 w 3811852"/>
                <a:gd name="connsiteY1" fmla="*/ 736304 h 2321079"/>
                <a:gd name="connsiteX2" fmla="*/ 375557 w 3811852"/>
                <a:gd name="connsiteY2" fmla="*/ 1650704 h 2321079"/>
                <a:gd name="connsiteX3" fmla="*/ 489857 w 3811852"/>
                <a:gd name="connsiteY3" fmla="*/ 2287518 h 2321079"/>
                <a:gd name="connsiteX4" fmla="*/ 685800 w 3811852"/>
                <a:gd name="connsiteY4" fmla="*/ 2124232 h 2321079"/>
                <a:gd name="connsiteX5" fmla="*/ 718457 w 3811852"/>
                <a:gd name="connsiteY5" fmla="*/ 1209832 h 2321079"/>
                <a:gd name="connsiteX6" fmla="*/ 718457 w 3811852"/>
                <a:gd name="connsiteY6" fmla="*/ 1209832 h 2321079"/>
                <a:gd name="connsiteX7" fmla="*/ 1012372 w 3811852"/>
                <a:gd name="connsiteY7" fmla="*/ 1518 h 2321079"/>
                <a:gd name="connsiteX8" fmla="*/ 1224643 w 3811852"/>
                <a:gd name="connsiteY8" fmla="*/ 964904 h 2321079"/>
                <a:gd name="connsiteX9" fmla="*/ 1338943 w 3811852"/>
                <a:gd name="connsiteY9" fmla="*/ 1258818 h 2321079"/>
                <a:gd name="connsiteX10" fmla="*/ 1910443 w 3811852"/>
                <a:gd name="connsiteY10" fmla="*/ 1781332 h 2321079"/>
                <a:gd name="connsiteX11" fmla="*/ 2302329 w 3811852"/>
                <a:gd name="connsiteY11" fmla="*/ 2042589 h 2321079"/>
                <a:gd name="connsiteX12" fmla="*/ 2645229 w 3811852"/>
                <a:gd name="connsiteY12" fmla="*/ 1813989 h 2321079"/>
                <a:gd name="connsiteX13" fmla="*/ 3380015 w 3811852"/>
                <a:gd name="connsiteY13" fmla="*/ 2075246 h 2321079"/>
                <a:gd name="connsiteX14" fmla="*/ 3811852 w 3811852"/>
                <a:gd name="connsiteY14" fmla="*/ 397939 h 2321079"/>
                <a:gd name="connsiteX0" fmla="*/ 0 w 3615909"/>
                <a:gd name="connsiteY0" fmla="*/ 736304 h 2321079"/>
                <a:gd name="connsiteX1" fmla="*/ 179614 w 3615909"/>
                <a:gd name="connsiteY1" fmla="*/ 1650704 h 2321079"/>
                <a:gd name="connsiteX2" fmla="*/ 293914 w 3615909"/>
                <a:gd name="connsiteY2" fmla="*/ 2287518 h 2321079"/>
                <a:gd name="connsiteX3" fmla="*/ 489857 w 3615909"/>
                <a:gd name="connsiteY3" fmla="*/ 2124232 h 2321079"/>
                <a:gd name="connsiteX4" fmla="*/ 522514 w 3615909"/>
                <a:gd name="connsiteY4" fmla="*/ 1209832 h 2321079"/>
                <a:gd name="connsiteX5" fmla="*/ 522514 w 3615909"/>
                <a:gd name="connsiteY5" fmla="*/ 1209832 h 2321079"/>
                <a:gd name="connsiteX6" fmla="*/ 816429 w 3615909"/>
                <a:gd name="connsiteY6" fmla="*/ 1518 h 2321079"/>
                <a:gd name="connsiteX7" fmla="*/ 1028700 w 3615909"/>
                <a:gd name="connsiteY7" fmla="*/ 964904 h 2321079"/>
                <a:gd name="connsiteX8" fmla="*/ 1143000 w 3615909"/>
                <a:gd name="connsiteY8" fmla="*/ 1258818 h 2321079"/>
                <a:gd name="connsiteX9" fmla="*/ 1714500 w 3615909"/>
                <a:gd name="connsiteY9" fmla="*/ 1781332 h 2321079"/>
                <a:gd name="connsiteX10" fmla="*/ 2106386 w 3615909"/>
                <a:gd name="connsiteY10" fmla="*/ 2042589 h 2321079"/>
                <a:gd name="connsiteX11" fmla="*/ 2449286 w 3615909"/>
                <a:gd name="connsiteY11" fmla="*/ 1813989 h 2321079"/>
                <a:gd name="connsiteX12" fmla="*/ 3184072 w 3615909"/>
                <a:gd name="connsiteY12" fmla="*/ 2075246 h 2321079"/>
                <a:gd name="connsiteX13" fmla="*/ 3615909 w 3615909"/>
                <a:gd name="connsiteY13" fmla="*/ 397939 h 2321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615909" h="2321079">
                  <a:moveTo>
                    <a:pt x="0" y="736304"/>
                  </a:moveTo>
                  <a:cubicBezTo>
                    <a:pt x="62593" y="839718"/>
                    <a:pt x="130628" y="1392168"/>
                    <a:pt x="179614" y="1650704"/>
                  </a:cubicBezTo>
                  <a:cubicBezTo>
                    <a:pt x="228600" y="1909240"/>
                    <a:pt x="242207" y="2208597"/>
                    <a:pt x="293914" y="2287518"/>
                  </a:cubicBezTo>
                  <a:cubicBezTo>
                    <a:pt x="345621" y="2366439"/>
                    <a:pt x="451757" y="2303846"/>
                    <a:pt x="489857" y="2124232"/>
                  </a:cubicBezTo>
                  <a:cubicBezTo>
                    <a:pt x="527957" y="1944618"/>
                    <a:pt x="522514" y="1209832"/>
                    <a:pt x="522514" y="1209832"/>
                  </a:cubicBezTo>
                  <a:lnTo>
                    <a:pt x="522514" y="1209832"/>
                  </a:lnTo>
                  <a:cubicBezTo>
                    <a:pt x="571500" y="1008446"/>
                    <a:pt x="732065" y="42339"/>
                    <a:pt x="816429" y="1518"/>
                  </a:cubicBezTo>
                  <a:cubicBezTo>
                    <a:pt x="900793" y="-39303"/>
                    <a:pt x="974271" y="755354"/>
                    <a:pt x="1028700" y="964904"/>
                  </a:cubicBezTo>
                  <a:cubicBezTo>
                    <a:pt x="1083129" y="1174454"/>
                    <a:pt x="1028700" y="1122747"/>
                    <a:pt x="1143000" y="1258818"/>
                  </a:cubicBezTo>
                  <a:cubicBezTo>
                    <a:pt x="1257300" y="1394889"/>
                    <a:pt x="1553936" y="1650704"/>
                    <a:pt x="1714500" y="1781332"/>
                  </a:cubicBezTo>
                  <a:cubicBezTo>
                    <a:pt x="1875064" y="1911960"/>
                    <a:pt x="1983922" y="2037146"/>
                    <a:pt x="2106386" y="2042589"/>
                  </a:cubicBezTo>
                  <a:cubicBezTo>
                    <a:pt x="2228850" y="2048032"/>
                    <a:pt x="2269672" y="1808546"/>
                    <a:pt x="2449286" y="1813989"/>
                  </a:cubicBezTo>
                  <a:cubicBezTo>
                    <a:pt x="2628900" y="1819432"/>
                    <a:pt x="2989635" y="2311254"/>
                    <a:pt x="3184072" y="2075246"/>
                  </a:cubicBezTo>
                  <a:cubicBezTo>
                    <a:pt x="3378509" y="1839238"/>
                    <a:pt x="3270287" y="656474"/>
                    <a:pt x="3615909" y="397939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u="sng"/>
            </a:p>
          </p:txBody>
        </p:sp>
        <p:sp>
          <p:nvSpPr>
            <p:cNvPr id="18" name="Forme libre 17"/>
            <p:cNvSpPr/>
            <p:nvPr/>
          </p:nvSpPr>
          <p:spPr>
            <a:xfrm>
              <a:off x="3275984" y="2503940"/>
              <a:ext cx="2808056" cy="2411864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559009" h="2411864">
                  <a:moveTo>
                    <a:pt x="0" y="500517"/>
                  </a:moveTo>
                  <a:cubicBezTo>
                    <a:pt x="228600" y="277360"/>
                    <a:pt x="457200" y="54203"/>
                    <a:pt x="653143" y="10660"/>
                  </a:cubicBezTo>
                  <a:cubicBezTo>
                    <a:pt x="849086" y="-32883"/>
                    <a:pt x="1066800" y="59646"/>
                    <a:pt x="1175657" y="239260"/>
                  </a:cubicBezTo>
                  <a:cubicBezTo>
                    <a:pt x="1284514" y="418874"/>
                    <a:pt x="1235529" y="876075"/>
                    <a:pt x="1306286" y="1088346"/>
                  </a:cubicBezTo>
                  <a:cubicBezTo>
                    <a:pt x="1377043" y="1300617"/>
                    <a:pt x="1526722" y="1507446"/>
                    <a:pt x="1600200" y="1512889"/>
                  </a:cubicBezTo>
                  <a:cubicBezTo>
                    <a:pt x="1673678" y="1518332"/>
                    <a:pt x="1690007" y="1235303"/>
                    <a:pt x="1747157" y="1121003"/>
                  </a:cubicBezTo>
                  <a:cubicBezTo>
                    <a:pt x="1804307" y="1006703"/>
                    <a:pt x="1880507" y="723675"/>
                    <a:pt x="1943100" y="827089"/>
                  </a:cubicBezTo>
                  <a:cubicBezTo>
                    <a:pt x="2005693" y="930503"/>
                    <a:pt x="2073728" y="1482953"/>
                    <a:pt x="2122714" y="1741489"/>
                  </a:cubicBezTo>
                  <a:cubicBezTo>
                    <a:pt x="2171700" y="2000025"/>
                    <a:pt x="2185307" y="2299382"/>
                    <a:pt x="2237014" y="2378303"/>
                  </a:cubicBezTo>
                  <a:cubicBezTo>
                    <a:pt x="2288721" y="2457224"/>
                    <a:pt x="2394857" y="2394631"/>
                    <a:pt x="2432957" y="2215017"/>
                  </a:cubicBezTo>
                  <a:cubicBezTo>
                    <a:pt x="2471057" y="2035403"/>
                    <a:pt x="2465614" y="1300617"/>
                    <a:pt x="2465614" y="1300617"/>
                  </a:cubicBezTo>
                  <a:lnTo>
                    <a:pt x="2465614" y="1300617"/>
                  </a:lnTo>
                  <a:cubicBezTo>
                    <a:pt x="2514600" y="1099231"/>
                    <a:pt x="2675165" y="133124"/>
                    <a:pt x="2759529" y="92303"/>
                  </a:cubicBezTo>
                  <a:cubicBezTo>
                    <a:pt x="2843893" y="51482"/>
                    <a:pt x="2917371" y="846139"/>
                    <a:pt x="2971800" y="1055689"/>
                  </a:cubicBezTo>
                  <a:cubicBezTo>
                    <a:pt x="3026229" y="1265239"/>
                    <a:pt x="2971800" y="1213532"/>
                    <a:pt x="3086100" y="1349603"/>
                  </a:cubicBezTo>
                  <a:cubicBezTo>
                    <a:pt x="3200400" y="1485674"/>
                    <a:pt x="3497036" y="1741489"/>
                    <a:pt x="3657600" y="1872117"/>
                  </a:cubicBezTo>
                  <a:cubicBezTo>
                    <a:pt x="3818164" y="2002745"/>
                    <a:pt x="3927022" y="2127931"/>
                    <a:pt x="4049486" y="2133374"/>
                  </a:cubicBezTo>
                  <a:cubicBezTo>
                    <a:pt x="4171950" y="2138817"/>
                    <a:pt x="4212772" y="1899331"/>
                    <a:pt x="4392386" y="1904774"/>
                  </a:cubicBezTo>
                  <a:cubicBezTo>
                    <a:pt x="4572000" y="1910217"/>
                    <a:pt x="4932735" y="2402039"/>
                    <a:pt x="5127172" y="2166031"/>
                  </a:cubicBezTo>
                  <a:cubicBezTo>
                    <a:pt x="5321609" y="1930023"/>
                    <a:pt x="5213387" y="747259"/>
                    <a:pt x="5559009" y="488724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u="sng"/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6084423" y="2492896"/>
              <a:ext cx="1847586" cy="2411864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5127173"/>
                <a:gd name="connsiteY0" fmla="*/ 500517 h 2411864"/>
                <a:gd name="connsiteX1" fmla="*/ 653143 w 5127173"/>
                <a:gd name="connsiteY1" fmla="*/ 10660 h 2411864"/>
                <a:gd name="connsiteX2" fmla="*/ 1175657 w 5127173"/>
                <a:gd name="connsiteY2" fmla="*/ 239260 h 2411864"/>
                <a:gd name="connsiteX3" fmla="*/ 1306286 w 5127173"/>
                <a:gd name="connsiteY3" fmla="*/ 1088346 h 2411864"/>
                <a:gd name="connsiteX4" fmla="*/ 1600200 w 5127173"/>
                <a:gd name="connsiteY4" fmla="*/ 1512889 h 2411864"/>
                <a:gd name="connsiteX5" fmla="*/ 1747157 w 5127173"/>
                <a:gd name="connsiteY5" fmla="*/ 1121003 h 2411864"/>
                <a:gd name="connsiteX6" fmla="*/ 1943100 w 5127173"/>
                <a:gd name="connsiteY6" fmla="*/ 827089 h 2411864"/>
                <a:gd name="connsiteX7" fmla="*/ 2122714 w 5127173"/>
                <a:gd name="connsiteY7" fmla="*/ 1741489 h 2411864"/>
                <a:gd name="connsiteX8" fmla="*/ 2237014 w 5127173"/>
                <a:gd name="connsiteY8" fmla="*/ 2378303 h 2411864"/>
                <a:gd name="connsiteX9" fmla="*/ 2432957 w 5127173"/>
                <a:gd name="connsiteY9" fmla="*/ 2215017 h 2411864"/>
                <a:gd name="connsiteX10" fmla="*/ 2465614 w 5127173"/>
                <a:gd name="connsiteY10" fmla="*/ 1300617 h 2411864"/>
                <a:gd name="connsiteX11" fmla="*/ 2465614 w 5127173"/>
                <a:gd name="connsiteY11" fmla="*/ 1300617 h 2411864"/>
                <a:gd name="connsiteX12" fmla="*/ 2759529 w 5127173"/>
                <a:gd name="connsiteY12" fmla="*/ 92303 h 2411864"/>
                <a:gd name="connsiteX13" fmla="*/ 2971800 w 5127173"/>
                <a:gd name="connsiteY13" fmla="*/ 1055689 h 2411864"/>
                <a:gd name="connsiteX14" fmla="*/ 3086100 w 5127173"/>
                <a:gd name="connsiteY14" fmla="*/ 1349603 h 2411864"/>
                <a:gd name="connsiteX15" fmla="*/ 3657600 w 5127173"/>
                <a:gd name="connsiteY15" fmla="*/ 1872117 h 2411864"/>
                <a:gd name="connsiteX16" fmla="*/ 4049486 w 5127173"/>
                <a:gd name="connsiteY16" fmla="*/ 2133374 h 2411864"/>
                <a:gd name="connsiteX17" fmla="*/ 4392386 w 5127173"/>
                <a:gd name="connsiteY17" fmla="*/ 1904774 h 2411864"/>
                <a:gd name="connsiteX18" fmla="*/ 5127172 w 5127173"/>
                <a:gd name="connsiteY18" fmla="*/ 2166031 h 2411864"/>
                <a:gd name="connsiteX0" fmla="*/ 0 w 4392387"/>
                <a:gd name="connsiteY0" fmla="*/ 500517 h 2411864"/>
                <a:gd name="connsiteX1" fmla="*/ 653143 w 4392387"/>
                <a:gd name="connsiteY1" fmla="*/ 10660 h 2411864"/>
                <a:gd name="connsiteX2" fmla="*/ 1175657 w 4392387"/>
                <a:gd name="connsiteY2" fmla="*/ 239260 h 2411864"/>
                <a:gd name="connsiteX3" fmla="*/ 1306286 w 4392387"/>
                <a:gd name="connsiteY3" fmla="*/ 1088346 h 2411864"/>
                <a:gd name="connsiteX4" fmla="*/ 1600200 w 4392387"/>
                <a:gd name="connsiteY4" fmla="*/ 1512889 h 2411864"/>
                <a:gd name="connsiteX5" fmla="*/ 1747157 w 4392387"/>
                <a:gd name="connsiteY5" fmla="*/ 1121003 h 2411864"/>
                <a:gd name="connsiteX6" fmla="*/ 1943100 w 4392387"/>
                <a:gd name="connsiteY6" fmla="*/ 827089 h 2411864"/>
                <a:gd name="connsiteX7" fmla="*/ 2122714 w 4392387"/>
                <a:gd name="connsiteY7" fmla="*/ 1741489 h 2411864"/>
                <a:gd name="connsiteX8" fmla="*/ 2237014 w 4392387"/>
                <a:gd name="connsiteY8" fmla="*/ 2378303 h 2411864"/>
                <a:gd name="connsiteX9" fmla="*/ 2432957 w 4392387"/>
                <a:gd name="connsiteY9" fmla="*/ 2215017 h 2411864"/>
                <a:gd name="connsiteX10" fmla="*/ 2465614 w 4392387"/>
                <a:gd name="connsiteY10" fmla="*/ 1300617 h 2411864"/>
                <a:gd name="connsiteX11" fmla="*/ 2465614 w 4392387"/>
                <a:gd name="connsiteY11" fmla="*/ 1300617 h 2411864"/>
                <a:gd name="connsiteX12" fmla="*/ 2759529 w 4392387"/>
                <a:gd name="connsiteY12" fmla="*/ 92303 h 2411864"/>
                <a:gd name="connsiteX13" fmla="*/ 2971800 w 4392387"/>
                <a:gd name="connsiteY13" fmla="*/ 1055689 h 2411864"/>
                <a:gd name="connsiteX14" fmla="*/ 3086100 w 4392387"/>
                <a:gd name="connsiteY14" fmla="*/ 1349603 h 2411864"/>
                <a:gd name="connsiteX15" fmla="*/ 3657600 w 4392387"/>
                <a:gd name="connsiteY15" fmla="*/ 1872117 h 2411864"/>
                <a:gd name="connsiteX16" fmla="*/ 4049486 w 4392387"/>
                <a:gd name="connsiteY16" fmla="*/ 2133374 h 2411864"/>
                <a:gd name="connsiteX17" fmla="*/ 4392386 w 4392387"/>
                <a:gd name="connsiteY17" fmla="*/ 1904774 h 2411864"/>
                <a:gd name="connsiteX0" fmla="*/ 0 w 4049485"/>
                <a:gd name="connsiteY0" fmla="*/ 500517 h 2411864"/>
                <a:gd name="connsiteX1" fmla="*/ 653143 w 4049485"/>
                <a:gd name="connsiteY1" fmla="*/ 10660 h 2411864"/>
                <a:gd name="connsiteX2" fmla="*/ 1175657 w 4049485"/>
                <a:gd name="connsiteY2" fmla="*/ 239260 h 2411864"/>
                <a:gd name="connsiteX3" fmla="*/ 1306286 w 4049485"/>
                <a:gd name="connsiteY3" fmla="*/ 1088346 h 2411864"/>
                <a:gd name="connsiteX4" fmla="*/ 1600200 w 4049485"/>
                <a:gd name="connsiteY4" fmla="*/ 1512889 h 2411864"/>
                <a:gd name="connsiteX5" fmla="*/ 1747157 w 4049485"/>
                <a:gd name="connsiteY5" fmla="*/ 1121003 h 2411864"/>
                <a:gd name="connsiteX6" fmla="*/ 1943100 w 4049485"/>
                <a:gd name="connsiteY6" fmla="*/ 827089 h 2411864"/>
                <a:gd name="connsiteX7" fmla="*/ 2122714 w 4049485"/>
                <a:gd name="connsiteY7" fmla="*/ 1741489 h 2411864"/>
                <a:gd name="connsiteX8" fmla="*/ 2237014 w 4049485"/>
                <a:gd name="connsiteY8" fmla="*/ 2378303 h 2411864"/>
                <a:gd name="connsiteX9" fmla="*/ 2432957 w 4049485"/>
                <a:gd name="connsiteY9" fmla="*/ 2215017 h 2411864"/>
                <a:gd name="connsiteX10" fmla="*/ 2465614 w 4049485"/>
                <a:gd name="connsiteY10" fmla="*/ 1300617 h 2411864"/>
                <a:gd name="connsiteX11" fmla="*/ 2465614 w 4049485"/>
                <a:gd name="connsiteY11" fmla="*/ 1300617 h 2411864"/>
                <a:gd name="connsiteX12" fmla="*/ 2759529 w 4049485"/>
                <a:gd name="connsiteY12" fmla="*/ 92303 h 2411864"/>
                <a:gd name="connsiteX13" fmla="*/ 2971800 w 4049485"/>
                <a:gd name="connsiteY13" fmla="*/ 1055689 h 2411864"/>
                <a:gd name="connsiteX14" fmla="*/ 3086100 w 4049485"/>
                <a:gd name="connsiteY14" fmla="*/ 1349603 h 2411864"/>
                <a:gd name="connsiteX15" fmla="*/ 3657600 w 4049485"/>
                <a:gd name="connsiteY15" fmla="*/ 1872117 h 2411864"/>
                <a:gd name="connsiteX16" fmla="*/ 4049486 w 4049485"/>
                <a:gd name="connsiteY16" fmla="*/ 2133374 h 2411864"/>
                <a:gd name="connsiteX0" fmla="*/ 0 w 3657601"/>
                <a:gd name="connsiteY0" fmla="*/ 500517 h 2411864"/>
                <a:gd name="connsiteX1" fmla="*/ 653143 w 3657601"/>
                <a:gd name="connsiteY1" fmla="*/ 10660 h 2411864"/>
                <a:gd name="connsiteX2" fmla="*/ 1175657 w 3657601"/>
                <a:gd name="connsiteY2" fmla="*/ 239260 h 2411864"/>
                <a:gd name="connsiteX3" fmla="*/ 1306286 w 3657601"/>
                <a:gd name="connsiteY3" fmla="*/ 1088346 h 2411864"/>
                <a:gd name="connsiteX4" fmla="*/ 1600200 w 3657601"/>
                <a:gd name="connsiteY4" fmla="*/ 1512889 h 2411864"/>
                <a:gd name="connsiteX5" fmla="*/ 1747157 w 3657601"/>
                <a:gd name="connsiteY5" fmla="*/ 1121003 h 2411864"/>
                <a:gd name="connsiteX6" fmla="*/ 1943100 w 3657601"/>
                <a:gd name="connsiteY6" fmla="*/ 827089 h 2411864"/>
                <a:gd name="connsiteX7" fmla="*/ 2122714 w 3657601"/>
                <a:gd name="connsiteY7" fmla="*/ 1741489 h 2411864"/>
                <a:gd name="connsiteX8" fmla="*/ 2237014 w 3657601"/>
                <a:gd name="connsiteY8" fmla="*/ 2378303 h 2411864"/>
                <a:gd name="connsiteX9" fmla="*/ 2432957 w 3657601"/>
                <a:gd name="connsiteY9" fmla="*/ 2215017 h 2411864"/>
                <a:gd name="connsiteX10" fmla="*/ 2465614 w 3657601"/>
                <a:gd name="connsiteY10" fmla="*/ 1300617 h 2411864"/>
                <a:gd name="connsiteX11" fmla="*/ 2465614 w 3657601"/>
                <a:gd name="connsiteY11" fmla="*/ 1300617 h 2411864"/>
                <a:gd name="connsiteX12" fmla="*/ 2759529 w 3657601"/>
                <a:gd name="connsiteY12" fmla="*/ 92303 h 2411864"/>
                <a:gd name="connsiteX13" fmla="*/ 2971800 w 3657601"/>
                <a:gd name="connsiteY13" fmla="*/ 1055689 h 2411864"/>
                <a:gd name="connsiteX14" fmla="*/ 3086100 w 3657601"/>
                <a:gd name="connsiteY14" fmla="*/ 1349603 h 2411864"/>
                <a:gd name="connsiteX15" fmla="*/ 3657600 w 3657601"/>
                <a:gd name="connsiteY15" fmla="*/ 1872117 h 24118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57601" h="2411864">
                  <a:moveTo>
                    <a:pt x="0" y="500517"/>
                  </a:moveTo>
                  <a:cubicBezTo>
                    <a:pt x="228600" y="277360"/>
                    <a:pt x="457200" y="54203"/>
                    <a:pt x="653143" y="10660"/>
                  </a:cubicBezTo>
                  <a:cubicBezTo>
                    <a:pt x="849086" y="-32883"/>
                    <a:pt x="1066800" y="59646"/>
                    <a:pt x="1175657" y="239260"/>
                  </a:cubicBezTo>
                  <a:cubicBezTo>
                    <a:pt x="1284514" y="418874"/>
                    <a:pt x="1235529" y="876075"/>
                    <a:pt x="1306286" y="1088346"/>
                  </a:cubicBezTo>
                  <a:cubicBezTo>
                    <a:pt x="1377043" y="1300617"/>
                    <a:pt x="1526722" y="1507446"/>
                    <a:pt x="1600200" y="1512889"/>
                  </a:cubicBezTo>
                  <a:cubicBezTo>
                    <a:pt x="1673678" y="1518332"/>
                    <a:pt x="1690007" y="1235303"/>
                    <a:pt x="1747157" y="1121003"/>
                  </a:cubicBezTo>
                  <a:cubicBezTo>
                    <a:pt x="1804307" y="1006703"/>
                    <a:pt x="1880507" y="723675"/>
                    <a:pt x="1943100" y="827089"/>
                  </a:cubicBezTo>
                  <a:cubicBezTo>
                    <a:pt x="2005693" y="930503"/>
                    <a:pt x="2073728" y="1482953"/>
                    <a:pt x="2122714" y="1741489"/>
                  </a:cubicBezTo>
                  <a:cubicBezTo>
                    <a:pt x="2171700" y="2000025"/>
                    <a:pt x="2185307" y="2299382"/>
                    <a:pt x="2237014" y="2378303"/>
                  </a:cubicBezTo>
                  <a:cubicBezTo>
                    <a:pt x="2288721" y="2457224"/>
                    <a:pt x="2394857" y="2394631"/>
                    <a:pt x="2432957" y="2215017"/>
                  </a:cubicBezTo>
                  <a:cubicBezTo>
                    <a:pt x="2471057" y="2035403"/>
                    <a:pt x="2465614" y="1300617"/>
                    <a:pt x="2465614" y="1300617"/>
                  </a:cubicBezTo>
                  <a:lnTo>
                    <a:pt x="2465614" y="1300617"/>
                  </a:lnTo>
                  <a:cubicBezTo>
                    <a:pt x="2514600" y="1099231"/>
                    <a:pt x="2675165" y="133124"/>
                    <a:pt x="2759529" y="92303"/>
                  </a:cubicBezTo>
                  <a:cubicBezTo>
                    <a:pt x="2843893" y="51482"/>
                    <a:pt x="2917371" y="846139"/>
                    <a:pt x="2971800" y="1055689"/>
                  </a:cubicBezTo>
                  <a:cubicBezTo>
                    <a:pt x="3026229" y="1265239"/>
                    <a:pt x="2971800" y="1213532"/>
                    <a:pt x="3086100" y="1349603"/>
                  </a:cubicBezTo>
                  <a:cubicBezTo>
                    <a:pt x="3200400" y="1485674"/>
                    <a:pt x="3497036" y="1741489"/>
                    <a:pt x="3657600" y="1872117"/>
                  </a:cubicBezTo>
                </a:path>
              </a:pathLst>
            </a:cu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u="sng"/>
            </a:p>
          </p:txBody>
        </p:sp>
      </p:grpSp>
    </p:spTree>
    <p:extLst>
      <p:ext uri="{BB962C8B-B14F-4D97-AF65-F5344CB8AC3E}">
        <p14:creationId xmlns:p14="http://schemas.microsoft.com/office/powerpoint/2010/main" val="142190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-0.72448 -2.22222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>
            <a:off x="683568" y="2726058"/>
            <a:ext cx="6552982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3822" y="2060848"/>
            <a:ext cx="6552728" cy="388843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" name="Groupe 7"/>
          <p:cNvGrpSpPr/>
          <p:nvPr/>
        </p:nvGrpSpPr>
        <p:grpSpPr>
          <a:xfrm>
            <a:off x="690643" y="2504041"/>
            <a:ext cx="10660529" cy="2411763"/>
            <a:chOff x="832537" y="2504041"/>
            <a:chExt cx="10250621" cy="2411763"/>
          </a:xfrm>
        </p:grpSpPr>
        <p:sp>
          <p:nvSpPr>
            <p:cNvPr id="5" name="Forme libre 4"/>
            <p:cNvSpPr/>
            <p:nvPr/>
          </p:nvSpPr>
          <p:spPr>
            <a:xfrm>
              <a:off x="832537" y="2514561"/>
              <a:ext cx="3323304" cy="2401243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28320 w 5559009"/>
                <a:gd name="connsiteY12" fmla="*/ 470676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5559009"/>
                <a:gd name="connsiteY0" fmla="*/ 489896 h 2401243"/>
                <a:gd name="connsiteX1" fmla="*/ 238496 w 5559009"/>
                <a:gd name="connsiteY1" fmla="*/ 212873 h 2401243"/>
                <a:gd name="connsiteX2" fmla="*/ 653143 w 5559009"/>
                <a:gd name="connsiteY2" fmla="*/ 39 h 2401243"/>
                <a:gd name="connsiteX3" fmla="*/ 1175657 w 5559009"/>
                <a:gd name="connsiteY3" fmla="*/ 228639 h 2401243"/>
                <a:gd name="connsiteX4" fmla="*/ 1306286 w 5559009"/>
                <a:gd name="connsiteY4" fmla="*/ 1077725 h 2401243"/>
                <a:gd name="connsiteX5" fmla="*/ 1600200 w 5559009"/>
                <a:gd name="connsiteY5" fmla="*/ 1502268 h 2401243"/>
                <a:gd name="connsiteX6" fmla="*/ 1747157 w 5559009"/>
                <a:gd name="connsiteY6" fmla="*/ 1110382 h 2401243"/>
                <a:gd name="connsiteX7" fmla="*/ 1943100 w 5559009"/>
                <a:gd name="connsiteY7" fmla="*/ 816468 h 2401243"/>
                <a:gd name="connsiteX8" fmla="*/ 2122714 w 5559009"/>
                <a:gd name="connsiteY8" fmla="*/ 1730868 h 2401243"/>
                <a:gd name="connsiteX9" fmla="*/ 2237014 w 5559009"/>
                <a:gd name="connsiteY9" fmla="*/ 2367682 h 2401243"/>
                <a:gd name="connsiteX10" fmla="*/ 2432957 w 5559009"/>
                <a:gd name="connsiteY10" fmla="*/ 2204396 h 2401243"/>
                <a:gd name="connsiteX11" fmla="*/ 2465614 w 5559009"/>
                <a:gd name="connsiteY11" fmla="*/ 1289996 h 2401243"/>
                <a:gd name="connsiteX12" fmla="*/ 2465614 w 5559009"/>
                <a:gd name="connsiteY12" fmla="*/ 1289996 h 2401243"/>
                <a:gd name="connsiteX13" fmla="*/ 2728320 w 5559009"/>
                <a:gd name="connsiteY13" fmla="*/ 460055 h 2401243"/>
                <a:gd name="connsiteX14" fmla="*/ 2971800 w 5559009"/>
                <a:gd name="connsiteY14" fmla="*/ 1045068 h 2401243"/>
                <a:gd name="connsiteX15" fmla="*/ 3086100 w 5559009"/>
                <a:gd name="connsiteY15" fmla="*/ 1338982 h 2401243"/>
                <a:gd name="connsiteX16" fmla="*/ 3657600 w 5559009"/>
                <a:gd name="connsiteY16" fmla="*/ 1861496 h 2401243"/>
                <a:gd name="connsiteX17" fmla="*/ 4049486 w 5559009"/>
                <a:gd name="connsiteY17" fmla="*/ 2122753 h 2401243"/>
                <a:gd name="connsiteX18" fmla="*/ 4392386 w 5559009"/>
                <a:gd name="connsiteY18" fmla="*/ 1894153 h 2401243"/>
                <a:gd name="connsiteX19" fmla="*/ 5127172 w 5559009"/>
                <a:gd name="connsiteY19" fmla="*/ 2155410 h 2401243"/>
                <a:gd name="connsiteX20" fmla="*/ 5559009 w 5559009"/>
                <a:gd name="connsiteY20" fmla="*/ 478103 h 2401243"/>
                <a:gd name="connsiteX0" fmla="*/ -1 w 5320512"/>
                <a:gd name="connsiteY0" fmla="*/ 212873 h 2401243"/>
                <a:gd name="connsiteX1" fmla="*/ 414646 w 5320512"/>
                <a:gd name="connsiteY1" fmla="*/ 39 h 2401243"/>
                <a:gd name="connsiteX2" fmla="*/ 937160 w 5320512"/>
                <a:gd name="connsiteY2" fmla="*/ 228639 h 2401243"/>
                <a:gd name="connsiteX3" fmla="*/ 1067789 w 5320512"/>
                <a:gd name="connsiteY3" fmla="*/ 1077725 h 2401243"/>
                <a:gd name="connsiteX4" fmla="*/ 1361703 w 5320512"/>
                <a:gd name="connsiteY4" fmla="*/ 1502268 h 2401243"/>
                <a:gd name="connsiteX5" fmla="*/ 1508660 w 5320512"/>
                <a:gd name="connsiteY5" fmla="*/ 1110382 h 2401243"/>
                <a:gd name="connsiteX6" fmla="*/ 1704603 w 5320512"/>
                <a:gd name="connsiteY6" fmla="*/ 816468 h 2401243"/>
                <a:gd name="connsiteX7" fmla="*/ 1884217 w 5320512"/>
                <a:gd name="connsiteY7" fmla="*/ 1730868 h 2401243"/>
                <a:gd name="connsiteX8" fmla="*/ 1998517 w 5320512"/>
                <a:gd name="connsiteY8" fmla="*/ 2367682 h 2401243"/>
                <a:gd name="connsiteX9" fmla="*/ 2194460 w 5320512"/>
                <a:gd name="connsiteY9" fmla="*/ 2204396 h 2401243"/>
                <a:gd name="connsiteX10" fmla="*/ 2227117 w 5320512"/>
                <a:gd name="connsiteY10" fmla="*/ 1289996 h 2401243"/>
                <a:gd name="connsiteX11" fmla="*/ 2227117 w 5320512"/>
                <a:gd name="connsiteY11" fmla="*/ 1289996 h 2401243"/>
                <a:gd name="connsiteX12" fmla="*/ 2489823 w 5320512"/>
                <a:gd name="connsiteY12" fmla="*/ 460055 h 2401243"/>
                <a:gd name="connsiteX13" fmla="*/ 2733303 w 5320512"/>
                <a:gd name="connsiteY13" fmla="*/ 1045068 h 2401243"/>
                <a:gd name="connsiteX14" fmla="*/ 2847603 w 5320512"/>
                <a:gd name="connsiteY14" fmla="*/ 1338982 h 2401243"/>
                <a:gd name="connsiteX15" fmla="*/ 3419103 w 5320512"/>
                <a:gd name="connsiteY15" fmla="*/ 1861496 h 2401243"/>
                <a:gd name="connsiteX16" fmla="*/ 3810989 w 5320512"/>
                <a:gd name="connsiteY16" fmla="*/ 2122753 h 2401243"/>
                <a:gd name="connsiteX17" fmla="*/ 4153889 w 5320512"/>
                <a:gd name="connsiteY17" fmla="*/ 1894153 h 2401243"/>
                <a:gd name="connsiteX18" fmla="*/ 4888675 w 5320512"/>
                <a:gd name="connsiteY18" fmla="*/ 2155410 h 2401243"/>
                <a:gd name="connsiteX19" fmla="*/ 5320512 w 5320512"/>
                <a:gd name="connsiteY19" fmla="*/ 478103 h 2401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5320512" h="2401243">
                  <a:moveTo>
                    <a:pt x="-1" y="212873"/>
                  </a:moveTo>
                  <a:cubicBezTo>
                    <a:pt x="108856" y="131230"/>
                    <a:pt x="258453" y="-2589"/>
                    <a:pt x="414646" y="39"/>
                  </a:cubicBezTo>
                  <a:cubicBezTo>
                    <a:pt x="570839" y="2667"/>
                    <a:pt x="828303" y="49025"/>
                    <a:pt x="937160" y="228639"/>
                  </a:cubicBezTo>
                  <a:cubicBezTo>
                    <a:pt x="1046017" y="408253"/>
                    <a:pt x="997032" y="865454"/>
                    <a:pt x="1067789" y="1077725"/>
                  </a:cubicBezTo>
                  <a:cubicBezTo>
                    <a:pt x="1138546" y="1289996"/>
                    <a:pt x="1288225" y="1496825"/>
                    <a:pt x="1361703" y="1502268"/>
                  </a:cubicBezTo>
                  <a:cubicBezTo>
                    <a:pt x="1435181" y="1507711"/>
                    <a:pt x="1451510" y="1224682"/>
                    <a:pt x="1508660" y="1110382"/>
                  </a:cubicBezTo>
                  <a:cubicBezTo>
                    <a:pt x="1565810" y="996082"/>
                    <a:pt x="1642010" y="713054"/>
                    <a:pt x="1704603" y="816468"/>
                  </a:cubicBezTo>
                  <a:cubicBezTo>
                    <a:pt x="1767196" y="919882"/>
                    <a:pt x="1835231" y="1472332"/>
                    <a:pt x="1884217" y="1730868"/>
                  </a:cubicBezTo>
                  <a:cubicBezTo>
                    <a:pt x="1933203" y="1989404"/>
                    <a:pt x="1946810" y="2288761"/>
                    <a:pt x="1998517" y="2367682"/>
                  </a:cubicBezTo>
                  <a:cubicBezTo>
                    <a:pt x="2050224" y="2446603"/>
                    <a:pt x="2156360" y="2384010"/>
                    <a:pt x="2194460" y="2204396"/>
                  </a:cubicBezTo>
                  <a:cubicBezTo>
                    <a:pt x="2232560" y="2024782"/>
                    <a:pt x="2227117" y="1289996"/>
                    <a:pt x="2227117" y="1289996"/>
                  </a:cubicBezTo>
                  <a:lnTo>
                    <a:pt x="2227117" y="1289996"/>
                  </a:lnTo>
                  <a:cubicBezTo>
                    <a:pt x="2270901" y="1151673"/>
                    <a:pt x="2405459" y="500876"/>
                    <a:pt x="2489823" y="460055"/>
                  </a:cubicBezTo>
                  <a:cubicBezTo>
                    <a:pt x="2574187" y="419234"/>
                    <a:pt x="2673673" y="898580"/>
                    <a:pt x="2733303" y="1045068"/>
                  </a:cubicBezTo>
                  <a:cubicBezTo>
                    <a:pt x="2792933" y="1191556"/>
                    <a:pt x="2733303" y="1202911"/>
                    <a:pt x="2847603" y="1338982"/>
                  </a:cubicBezTo>
                  <a:cubicBezTo>
                    <a:pt x="2961903" y="1475053"/>
                    <a:pt x="3258539" y="1730868"/>
                    <a:pt x="3419103" y="1861496"/>
                  </a:cubicBezTo>
                  <a:cubicBezTo>
                    <a:pt x="3579667" y="1992124"/>
                    <a:pt x="3688525" y="2117310"/>
                    <a:pt x="3810989" y="2122753"/>
                  </a:cubicBezTo>
                  <a:cubicBezTo>
                    <a:pt x="3933453" y="2128196"/>
                    <a:pt x="3974275" y="1888710"/>
                    <a:pt x="4153889" y="1894153"/>
                  </a:cubicBezTo>
                  <a:cubicBezTo>
                    <a:pt x="4333503" y="1899596"/>
                    <a:pt x="4694238" y="2391418"/>
                    <a:pt x="4888675" y="2155410"/>
                  </a:cubicBezTo>
                  <a:cubicBezTo>
                    <a:pt x="5083112" y="1919402"/>
                    <a:pt x="4974890" y="736638"/>
                    <a:pt x="5320512" y="478103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Forme libre 11"/>
            <p:cNvSpPr/>
            <p:nvPr/>
          </p:nvSpPr>
          <p:spPr>
            <a:xfrm>
              <a:off x="4147225" y="2509301"/>
              <a:ext cx="3472274" cy="2401243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28320 w 5559009"/>
                <a:gd name="connsiteY12" fmla="*/ 470676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5559009"/>
                <a:gd name="connsiteY0" fmla="*/ 489896 h 2401243"/>
                <a:gd name="connsiteX1" fmla="*/ 238496 w 5559009"/>
                <a:gd name="connsiteY1" fmla="*/ 212873 h 2401243"/>
                <a:gd name="connsiteX2" fmla="*/ 653143 w 5559009"/>
                <a:gd name="connsiteY2" fmla="*/ 39 h 2401243"/>
                <a:gd name="connsiteX3" fmla="*/ 1175657 w 5559009"/>
                <a:gd name="connsiteY3" fmla="*/ 228639 h 2401243"/>
                <a:gd name="connsiteX4" fmla="*/ 1306286 w 5559009"/>
                <a:gd name="connsiteY4" fmla="*/ 1077725 h 2401243"/>
                <a:gd name="connsiteX5" fmla="*/ 1600200 w 5559009"/>
                <a:gd name="connsiteY5" fmla="*/ 1502268 h 2401243"/>
                <a:gd name="connsiteX6" fmla="*/ 1747157 w 5559009"/>
                <a:gd name="connsiteY6" fmla="*/ 1110382 h 2401243"/>
                <a:gd name="connsiteX7" fmla="*/ 1943100 w 5559009"/>
                <a:gd name="connsiteY7" fmla="*/ 816468 h 2401243"/>
                <a:gd name="connsiteX8" fmla="*/ 2122714 w 5559009"/>
                <a:gd name="connsiteY8" fmla="*/ 1730868 h 2401243"/>
                <a:gd name="connsiteX9" fmla="*/ 2237014 w 5559009"/>
                <a:gd name="connsiteY9" fmla="*/ 2367682 h 2401243"/>
                <a:gd name="connsiteX10" fmla="*/ 2432957 w 5559009"/>
                <a:gd name="connsiteY10" fmla="*/ 2204396 h 2401243"/>
                <a:gd name="connsiteX11" fmla="*/ 2465614 w 5559009"/>
                <a:gd name="connsiteY11" fmla="*/ 1289996 h 2401243"/>
                <a:gd name="connsiteX12" fmla="*/ 2465614 w 5559009"/>
                <a:gd name="connsiteY12" fmla="*/ 1289996 h 2401243"/>
                <a:gd name="connsiteX13" fmla="*/ 2728320 w 5559009"/>
                <a:gd name="connsiteY13" fmla="*/ 460055 h 2401243"/>
                <a:gd name="connsiteX14" fmla="*/ 2971800 w 5559009"/>
                <a:gd name="connsiteY14" fmla="*/ 1045068 h 2401243"/>
                <a:gd name="connsiteX15" fmla="*/ 3086100 w 5559009"/>
                <a:gd name="connsiteY15" fmla="*/ 1338982 h 2401243"/>
                <a:gd name="connsiteX16" fmla="*/ 3657600 w 5559009"/>
                <a:gd name="connsiteY16" fmla="*/ 1861496 h 2401243"/>
                <a:gd name="connsiteX17" fmla="*/ 4049486 w 5559009"/>
                <a:gd name="connsiteY17" fmla="*/ 2122753 h 2401243"/>
                <a:gd name="connsiteX18" fmla="*/ 4392386 w 5559009"/>
                <a:gd name="connsiteY18" fmla="*/ 1894153 h 2401243"/>
                <a:gd name="connsiteX19" fmla="*/ 5127172 w 5559009"/>
                <a:gd name="connsiteY19" fmla="*/ 2155410 h 2401243"/>
                <a:gd name="connsiteX20" fmla="*/ 5559009 w 5559009"/>
                <a:gd name="connsiteY20" fmla="*/ 478103 h 2401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559009" h="2401243">
                  <a:moveTo>
                    <a:pt x="0" y="489896"/>
                  </a:moveTo>
                  <a:cubicBezTo>
                    <a:pt x="39749" y="443726"/>
                    <a:pt x="129639" y="294516"/>
                    <a:pt x="238496" y="212873"/>
                  </a:cubicBezTo>
                  <a:cubicBezTo>
                    <a:pt x="347353" y="131230"/>
                    <a:pt x="496950" y="-2589"/>
                    <a:pt x="653143" y="39"/>
                  </a:cubicBezTo>
                  <a:cubicBezTo>
                    <a:pt x="809336" y="2667"/>
                    <a:pt x="1066800" y="49025"/>
                    <a:pt x="1175657" y="228639"/>
                  </a:cubicBezTo>
                  <a:cubicBezTo>
                    <a:pt x="1284514" y="408253"/>
                    <a:pt x="1235529" y="865454"/>
                    <a:pt x="1306286" y="1077725"/>
                  </a:cubicBezTo>
                  <a:cubicBezTo>
                    <a:pt x="1377043" y="1289996"/>
                    <a:pt x="1526722" y="1496825"/>
                    <a:pt x="1600200" y="1502268"/>
                  </a:cubicBezTo>
                  <a:cubicBezTo>
                    <a:pt x="1673678" y="1507711"/>
                    <a:pt x="1690007" y="1224682"/>
                    <a:pt x="1747157" y="1110382"/>
                  </a:cubicBezTo>
                  <a:cubicBezTo>
                    <a:pt x="1804307" y="996082"/>
                    <a:pt x="1880507" y="713054"/>
                    <a:pt x="1943100" y="816468"/>
                  </a:cubicBezTo>
                  <a:cubicBezTo>
                    <a:pt x="2005693" y="919882"/>
                    <a:pt x="2073728" y="1472332"/>
                    <a:pt x="2122714" y="1730868"/>
                  </a:cubicBezTo>
                  <a:cubicBezTo>
                    <a:pt x="2171700" y="1989404"/>
                    <a:pt x="2185307" y="2288761"/>
                    <a:pt x="2237014" y="2367682"/>
                  </a:cubicBezTo>
                  <a:cubicBezTo>
                    <a:pt x="2288721" y="2446603"/>
                    <a:pt x="2394857" y="2384010"/>
                    <a:pt x="2432957" y="2204396"/>
                  </a:cubicBezTo>
                  <a:cubicBezTo>
                    <a:pt x="2471057" y="2024782"/>
                    <a:pt x="2465614" y="1289996"/>
                    <a:pt x="2465614" y="1289996"/>
                  </a:cubicBezTo>
                  <a:lnTo>
                    <a:pt x="2465614" y="1289996"/>
                  </a:lnTo>
                  <a:cubicBezTo>
                    <a:pt x="2509398" y="1151673"/>
                    <a:pt x="2643956" y="500876"/>
                    <a:pt x="2728320" y="460055"/>
                  </a:cubicBezTo>
                  <a:cubicBezTo>
                    <a:pt x="2812684" y="419234"/>
                    <a:pt x="2912170" y="898580"/>
                    <a:pt x="2971800" y="1045068"/>
                  </a:cubicBezTo>
                  <a:cubicBezTo>
                    <a:pt x="3031430" y="1191556"/>
                    <a:pt x="2971800" y="1202911"/>
                    <a:pt x="3086100" y="1338982"/>
                  </a:cubicBezTo>
                  <a:cubicBezTo>
                    <a:pt x="3200400" y="1475053"/>
                    <a:pt x="3497036" y="1730868"/>
                    <a:pt x="3657600" y="1861496"/>
                  </a:cubicBezTo>
                  <a:cubicBezTo>
                    <a:pt x="3818164" y="1992124"/>
                    <a:pt x="3927022" y="2117310"/>
                    <a:pt x="4049486" y="2122753"/>
                  </a:cubicBezTo>
                  <a:cubicBezTo>
                    <a:pt x="4171950" y="2128196"/>
                    <a:pt x="4212772" y="1888710"/>
                    <a:pt x="4392386" y="1894153"/>
                  </a:cubicBezTo>
                  <a:cubicBezTo>
                    <a:pt x="4572000" y="1899596"/>
                    <a:pt x="4932735" y="2391418"/>
                    <a:pt x="5127172" y="2155410"/>
                  </a:cubicBezTo>
                  <a:cubicBezTo>
                    <a:pt x="5321609" y="1919402"/>
                    <a:pt x="5213387" y="736638"/>
                    <a:pt x="5559009" y="478103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Forme libre 13"/>
            <p:cNvSpPr/>
            <p:nvPr/>
          </p:nvSpPr>
          <p:spPr>
            <a:xfrm>
              <a:off x="7610884" y="2504041"/>
              <a:ext cx="3472274" cy="2401243"/>
            </a:xfrm>
            <a:custGeom>
              <a:avLst/>
              <a:gdLst>
                <a:gd name="connsiteX0" fmla="*/ 0 w 5731329"/>
                <a:gd name="connsiteY0" fmla="*/ 500517 h 2411864"/>
                <a:gd name="connsiteX1" fmla="*/ 653143 w 5731329"/>
                <a:gd name="connsiteY1" fmla="*/ 10660 h 2411864"/>
                <a:gd name="connsiteX2" fmla="*/ 1175657 w 5731329"/>
                <a:gd name="connsiteY2" fmla="*/ 239260 h 2411864"/>
                <a:gd name="connsiteX3" fmla="*/ 1306286 w 5731329"/>
                <a:gd name="connsiteY3" fmla="*/ 1088346 h 2411864"/>
                <a:gd name="connsiteX4" fmla="*/ 1600200 w 5731329"/>
                <a:gd name="connsiteY4" fmla="*/ 1512889 h 2411864"/>
                <a:gd name="connsiteX5" fmla="*/ 1747157 w 5731329"/>
                <a:gd name="connsiteY5" fmla="*/ 1121003 h 2411864"/>
                <a:gd name="connsiteX6" fmla="*/ 1943100 w 5731329"/>
                <a:gd name="connsiteY6" fmla="*/ 827089 h 2411864"/>
                <a:gd name="connsiteX7" fmla="*/ 2122714 w 5731329"/>
                <a:gd name="connsiteY7" fmla="*/ 1741489 h 2411864"/>
                <a:gd name="connsiteX8" fmla="*/ 2237014 w 5731329"/>
                <a:gd name="connsiteY8" fmla="*/ 2378303 h 2411864"/>
                <a:gd name="connsiteX9" fmla="*/ 2432957 w 5731329"/>
                <a:gd name="connsiteY9" fmla="*/ 2215017 h 2411864"/>
                <a:gd name="connsiteX10" fmla="*/ 2465614 w 5731329"/>
                <a:gd name="connsiteY10" fmla="*/ 1300617 h 2411864"/>
                <a:gd name="connsiteX11" fmla="*/ 2465614 w 5731329"/>
                <a:gd name="connsiteY11" fmla="*/ 1300617 h 2411864"/>
                <a:gd name="connsiteX12" fmla="*/ 2759529 w 5731329"/>
                <a:gd name="connsiteY12" fmla="*/ 92303 h 2411864"/>
                <a:gd name="connsiteX13" fmla="*/ 2971800 w 5731329"/>
                <a:gd name="connsiteY13" fmla="*/ 1055689 h 2411864"/>
                <a:gd name="connsiteX14" fmla="*/ 3086100 w 5731329"/>
                <a:gd name="connsiteY14" fmla="*/ 1349603 h 2411864"/>
                <a:gd name="connsiteX15" fmla="*/ 3657600 w 5731329"/>
                <a:gd name="connsiteY15" fmla="*/ 1872117 h 2411864"/>
                <a:gd name="connsiteX16" fmla="*/ 4049486 w 5731329"/>
                <a:gd name="connsiteY16" fmla="*/ 2133374 h 2411864"/>
                <a:gd name="connsiteX17" fmla="*/ 4392386 w 5731329"/>
                <a:gd name="connsiteY17" fmla="*/ 1904774 h 2411864"/>
                <a:gd name="connsiteX18" fmla="*/ 5127172 w 5731329"/>
                <a:gd name="connsiteY18" fmla="*/ 2166031 h 2411864"/>
                <a:gd name="connsiteX19" fmla="*/ 5470072 w 5731329"/>
                <a:gd name="connsiteY19" fmla="*/ 565831 h 2411864"/>
                <a:gd name="connsiteX20" fmla="*/ 5731329 w 5731329"/>
                <a:gd name="connsiteY20" fmla="*/ 320903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470072"/>
                <a:gd name="connsiteY0" fmla="*/ 500517 h 2411864"/>
                <a:gd name="connsiteX1" fmla="*/ 653143 w 5470072"/>
                <a:gd name="connsiteY1" fmla="*/ 10660 h 2411864"/>
                <a:gd name="connsiteX2" fmla="*/ 1175657 w 5470072"/>
                <a:gd name="connsiteY2" fmla="*/ 239260 h 2411864"/>
                <a:gd name="connsiteX3" fmla="*/ 1306286 w 5470072"/>
                <a:gd name="connsiteY3" fmla="*/ 1088346 h 2411864"/>
                <a:gd name="connsiteX4" fmla="*/ 1600200 w 5470072"/>
                <a:gd name="connsiteY4" fmla="*/ 1512889 h 2411864"/>
                <a:gd name="connsiteX5" fmla="*/ 1747157 w 5470072"/>
                <a:gd name="connsiteY5" fmla="*/ 1121003 h 2411864"/>
                <a:gd name="connsiteX6" fmla="*/ 1943100 w 5470072"/>
                <a:gd name="connsiteY6" fmla="*/ 827089 h 2411864"/>
                <a:gd name="connsiteX7" fmla="*/ 2122714 w 5470072"/>
                <a:gd name="connsiteY7" fmla="*/ 1741489 h 2411864"/>
                <a:gd name="connsiteX8" fmla="*/ 2237014 w 5470072"/>
                <a:gd name="connsiteY8" fmla="*/ 2378303 h 2411864"/>
                <a:gd name="connsiteX9" fmla="*/ 2432957 w 5470072"/>
                <a:gd name="connsiteY9" fmla="*/ 2215017 h 2411864"/>
                <a:gd name="connsiteX10" fmla="*/ 2465614 w 5470072"/>
                <a:gd name="connsiteY10" fmla="*/ 1300617 h 2411864"/>
                <a:gd name="connsiteX11" fmla="*/ 2465614 w 5470072"/>
                <a:gd name="connsiteY11" fmla="*/ 1300617 h 2411864"/>
                <a:gd name="connsiteX12" fmla="*/ 2759529 w 5470072"/>
                <a:gd name="connsiteY12" fmla="*/ 92303 h 2411864"/>
                <a:gd name="connsiteX13" fmla="*/ 2971800 w 5470072"/>
                <a:gd name="connsiteY13" fmla="*/ 1055689 h 2411864"/>
                <a:gd name="connsiteX14" fmla="*/ 3086100 w 5470072"/>
                <a:gd name="connsiteY14" fmla="*/ 1349603 h 2411864"/>
                <a:gd name="connsiteX15" fmla="*/ 3657600 w 5470072"/>
                <a:gd name="connsiteY15" fmla="*/ 1872117 h 2411864"/>
                <a:gd name="connsiteX16" fmla="*/ 4049486 w 5470072"/>
                <a:gd name="connsiteY16" fmla="*/ 2133374 h 2411864"/>
                <a:gd name="connsiteX17" fmla="*/ 4392386 w 5470072"/>
                <a:gd name="connsiteY17" fmla="*/ 1904774 h 2411864"/>
                <a:gd name="connsiteX18" fmla="*/ 5127172 w 5470072"/>
                <a:gd name="connsiteY18" fmla="*/ 2166031 h 2411864"/>
                <a:gd name="connsiteX19" fmla="*/ 5470072 w 5470072"/>
                <a:gd name="connsiteY19" fmla="*/ 565831 h 2411864"/>
                <a:gd name="connsiteX0" fmla="*/ 0 w 5535386"/>
                <a:gd name="connsiteY0" fmla="*/ 500517 h 2411864"/>
                <a:gd name="connsiteX1" fmla="*/ 653143 w 5535386"/>
                <a:gd name="connsiteY1" fmla="*/ 10660 h 2411864"/>
                <a:gd name="connsiteX2" fmla="*/ 1175657 w 5535386"/>
                <a:gd name="connsiteY2" fmla="*/ 239260 h 2411864"/>
                <a:gd name="connsiteX3" fmla="*/ 1306286 w 5535386"/>
                <a:gd name="connsiteY3" fmla="*/ 1088346 h 2411864"/>
                <a:gd name="connsiteX4" fmla="*/ 1600200 w 5535386"/>
                <a:gd name="connsiteY4" fmla="*/ 1512889 h 2411864"/>
                <a:gd name="connsiteX5" fmla="*/ 1747157 w 5535386"/>
                <a:gd name="connsiteY5" fmla="*/ 1121003 h 2411864"/>
                <a:gd name="connsiteX6" fmla="*/ 1943100 w 5535386"/>
                <a:gd name="connsiteY6" fmla="*/ 827089 h 2411864"/>
                <a:gd name="connsiteX7" fmla="*/ 2122714 w 5535386"/>
                <a:gd name="connsiteY7" fmla="*/ 1741489 h 2411864"/>
                <a:gd name="connsiteX8" fmla="*/ 2237014 w 5535386"/>
                <a:gd name="connsiteY8" fmla="*/ 2378303 h 2411864"/>
                <a:gd name="connsiteX9" fmla="*/ 2432957 w 5535386"/>
                <a:gd name="connsiteY9" fmla="*/ 2215017 h 2411864"/>
                <a:gd name="connsiteX10" fmla="*/ 2465614 w 5535386"/>
                <a:gd name="connsiteY10" fmla="*/ 1300617 h 2411864"/>
                <a:gd name="connsiteX11" fmla="*/ 2465614 w 5535386"/>
                <a:gd name="connsiteY11" fmla="*/ 1300617 h 2411864"/>
                <a:gd name="connsiteX12" fmla="*/ 2759529 w 5535386"/>
                <a:gd name="connsiteY12" fmla="*/ 92303 h 2411864"/>
                <a:gd name="connsiteX13" fmla="*/ 2971800 w 5535386"/>
                <a:gd name="connsiteY13" fmla="*/ 1055689 h 2411864"/>
                <a:gd name="connsiteX14" fmla="*/ 3086100 w 5535386"/>
                <a:gd name="connsiteY14" fmla="*/ 1349603 h 2411864"/>
                <a:gd name="connsiteX15" fmla="*/ 3657600 w 5535386"/>
                <a:gd name="connsiteY15" fmla="*/ 1872117 h 2411864"/>
                <a:gd name="connsiteX16" fmla="*/ 4049486 w 5535386"/>
                <a:gd name="connsiteY16" fmla="*/ 2133374 h 2411864"/>
                <a:gd name="connsiteX17" fmla="*/ 4392386 w 5535386"/>
                <a:gd name="connsiteY17" fmla="*/ 1904774 h 2411864"/>
                <a:gd name="connsiteX18" fmla="*/ 5127172 w 5535386"/>
                <a:gd name="connsiteY18" fmla="*/ 2166031 h 2411864"/>
                <a:gd name="connsiteX19" fmla="*/ 5535386 w 5535386"/>
                <a:gd name="connsiteY19" fmla="*/ 53317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59529 w 5559009"/>
                <a:gd name="connsiteY12" fmla="*/ 92303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5559009"/>
                <a:gd name="connsiteY0" fmla="*/ 500517 h 2411864"/>
                <a:gd name="connsiteX1" fmla="*/ 653143 w 5559009"/>
                <a:gd name="connsiteY1" fmla="*/ 10660 h 2411864"/>
                <a:gd name="connsiteX2" fmla="*/ 1175657 w 5559009"/>
                <a:gd name="connsiteY2" fmla="*/ 239260 h 2411864"/>
                <a:gd name="connsiteX3" fmla="*/ 1306286 w 5559009"/>
                <a:gd name="connsiteY3" fmla="*/ 1088346 h 2411864"/>
                <a:gd name="connsiteX4" fmla="*/ 1600200 w 5559009"/>
                <a:gd name="connsiteY4" fmla="*/ 1512889 h 2411864"/>
                <a:gd name="connsiteX5" fmla="*/ 1747157 w 5559009"/>
                <a:gd name="connsiteY5" fmla="*/ 1121003 h 2411864"/>
                <a:gd name="connsiteX6" fmla="*/ 1943100 w 5559009"/>
                <a:gd name="connsiteY6" fmla="*/ 827089 h 2411864"/>
                <a:gd name="connsiteX7" fmla="*/ 2122714 w 5559009"/>
                <a:gd name="connsiteY7" fmla="*/ 1741489 h 2411864"/>
                <a:gd name="connsiteX8" fmla="*/ 2237014 w 5559009"/>
                <a:gd name="connsiteY8" fmla="*/ 2378303 h 2411864"/>
                <a:gd name="connsiteX9" fmla="*/ 2432957 w 5559009"/>
                <a:gd name="connsiteY9" fmla="*/ 2215017 h 2411864"/>
                <a:gd name="connsiteX10" fmla="*/ 2465614 w 5559009"/>
                <a:gd name="connsiteY10" fmla="*/ 1300617 h 2411864"/>
                <a:gd name="connsiteX11" fmla="*/ 2465614 w 5559009"/>
                <a:gd name="connsiteY11" fmla="*/ 1300617 h 2411864"/>
                <a:gd name="connsiteX12" fmla="*/ 2728320 w 5559009"/>
                <a:gd name="connsiteY12" fmla="*/ 470676 h 2411864"/>
                <a:gd name="connsiteX13" fmla="*/ 2971800 w 5559009"/>
                <a:gd name="connsiteY13" fmla="*/ 1055689 h 2411864"/>
                <a:gd name="connsiteX14" fmla="*/ 3086100 w 5559009"/>
                <a:gd name="connsiteY14" fmla="*/ 1349603 h 2411864"/>
                <a:gd name="connsiteX15" fmla="*/ 3657600 w 5559009"/>
                <a:gd name="connsiteY15" fmla="*/ 1872117 h 2411864"/>
                <a:gd name="connsiteX16" fmla="*/ 4049486 w 5559009"/>
                <a:gd name="connsiteY16" fmla="*/ 2133374 h 2411864"/>
                <a:gd name="connsiteX17" fmla="*/ 4392386 w 5559009"/>
                <a:gd name="connsiteY17" fmla="*/ 1904774 h 2411864"/>
                <a:gd name="connsiteX18" fmla="*/ 5127172 w 5559009"/>
                <a:gd name="connsiteY18" fmla="*/ 2166031 h 2411864"/>
                <a:gd name="connsiteX19" fmla="*/ 5559009 w 5559009"/>
                <a:gd name="connsiteY19" fmla="*/ 488724 h 2411864"/>
                <a:gd name="connsiteX0" fmla="*/ 0 w 5559009"/>
                <a:gd name="connsiteY0" fmla="*/ 489896 h 2401243"/>
                <a:gd name="connsiteX1" fmla="*/ 238496 w 5559009"/>
                <a:gd name="connsiteY1" fmla="*/ 212873 h 2401243"/>
                <a:gd name="connsiteX2" fmla="*/ 653143 w 5559009"/>
                <a:gd name="connsiteY2" fmla="*/ 39 h 2401243"/>
                <a:gd name="connsiteX3" fmla="*/ 1175657 w 5559009"/>
                <a:gd name="connsiteY3" fmla="*/ 228639 h 2401243"/>
                <a:gd name="connsiteX4" fmla="*/ 1306286 w 5559009"/>
                <a:gd name="connsiteY4" fmla="*/ 1077725 h 2401243"/>
                <a:gd name="connsiteX5" fmla="*/ 1600200 w 5559009"/>
                <a:gd name="connsiteY5" fmla="*/ 1502268 h 2401243"/>
                <a:gd name="connsiteX6" fmla="*/ 1747157 w 5559009"/>
                <a:gd name="connsiteY6" fmla="*/ 1110382 h 2401243"/>
                <a:gd name="connsiteX7" fmla="*/ 1943100 w 5559009"/>
                <a:gd name="connsiteY7" fmla="*/ 816468 h 2401243"/>
                <a:gd name="connsiteX8" fmla="*/ 2122714 w 5559009"/>
                <a:gd name="connsiteY8" fmla="*/ 1730868 h 2401243"/>
                <a:gd name="connsiteX9" fmla="*/ 2237014 w 5559009"/>
                <a:gd name="connsiteY9" fmla="*/ 2367682 h 2401243"/>
                <a:gd name="connsiteX10" fmla="*/ 2432957 w 5559009"/>
                <a:gd name="connsiteY10" fmla="*/ 2204396 h 2401243"/>
                <a:gd name="connsiteX11" fmla="*/ 2465614 w 5559009"/>
                <a:gd name="connsiteY11" fmla="*/ 1289996 h 2401243"/>
                <a:gd name="connsiteX12" fmla="*/ 2465614 w 5559009"/>
                <a:gd name="connsiteY12" fmla="*/ 1289996 h 2401243"/>
                <a:gd name="connsiteX13" fmla="*/ 2728320 w 5559009"/>
                <a:gd name="connsiteY13" fmla="*/ 460055 h 2401243"/>
                <a:gd name="connsiteX14" fmla="*/ 2971800 w 5559009"/>
                <a:gd name="connsiteY14" fmla="*/ 1045068 h 2401243"/>
                <a:gd name="connsiteX15" fmla="*/ 3086100 w 5559009"/>
                <a:gd name="connsiteY15" fmla="*/ 1338982 h 2401243"/>
                <a:gd name="connsiteX16" fmla="*/ 3657600 w 5559009"/>
                <a:gd name="connsiteY16" fmla="*/ 1861496 h 2401243"/>
                <a:gd name="connsiteX17" fmla="*/ 4049486 w 5559009"/>
                <a:gd name="connsiteY17" fmla="*/ 2122753 h 2401243"/>
                <a:gd name="connsiteX18" fmla="*/ 4392386 w 5559009"/>
                <a:gd name="connsiteY18" fmla="*/ 1894153 h 2401243"/>
                <a:gd name="connsiteX19" fmla="*/ 5127172 w 5559009"/>
                <a:gd name="connsiteY19" fmla="*/ 2155410 h 2401243"/>
                <a:gd name="connsiteX20" fmla="*/ 5559009 w 5559009"/>
                <a:gd name="connsiteY20" fmla="*/ 478103 h 2401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5559009" h="2401243">
                  <a:moveTo>
                    <a:pt x="0" y="489896"/>
                  </a:moveTo>
                  <a:cubicBezTo>
                    <a:pt x="39749" y="443726"/>
                    <a:pt x="129639" y="294516"/>
                    <a:pt x="238496" y="212873"/>
                  </a:cubicBezTo>
                  <a:cubicBezTo>
                    <a:pt x="347353" y="131230"/>
                    <a:pt x="496950" y="-2589"/>
                    <a:pt x="653143" y="39"/>
                  </a:cubicBezTo>
                  <a:cubicBezTo>
                    <a:pt x="809336" y="2667"/>
                    <a:pt x="1066800" y="49025"/>
                    <a:pt x="1175657" y="228639"/>
                  </a:cubicBezTo>
                  <a:cubicBezTo>
                    <a:pt x="1284514" y="408253"/>
                    <a:pt x="1235529" y="865454"/>
                    <a:pt x="1306286" y="1077725"/>
                  </a:cubicBezTo>
                  <a:cubicBezTo>
                    <a:pt x="1377043" y="1289996"/>
                    <a:pt x="1526722" y="1496825"/>
                    <a:pt x="1600200" y="1502268"/>
                  </a:cubicBezTo>
                  <a:cubicBezTo>
                    <a:pt x="1673678" y="1507711"/>
                    <a:pt x="1690007" y="1224682"/>
                    <a:pt x="1747157" y="1110382"/>
                  </a:cubicBezTo>
                  <a:cubicBezTo>
                    <a:pt x="1804307" y="996082"/>
                    <a:pt x="1880507" y="713054"/>
                    <a:pt x="1943100" y="816468"/>
                  </a:cubicBezTo>
                  <a:cubicBezTo>
                    <a:pt x="2005693" y="919882"/>
                    <a:pt x="2073728" y="1472332"/>
                    <a:pt x="2122714" y="1730868"/>
                  </a:cubicBezTo>
                  <a:cubicBezTo>
                    <a:pt x="2171700" y="1989404"/>
                    <a:pt x="2185307" y="2288761"/>
                    <a:pt x="2237014" y="2367682"/>
                  </a:cubicBezTo>
                  <a:cubicBezTo>
                    <a:pt x="2288721" y="2446603"/>
                    <a:pt x="2394857" y="2384010"/>
                    <a:pt x="2432957" y="2204396"/>
                  </a:cubicBezTo>
                  <a:cubicBezTo>
                    <a:pt x="2471057" y="2024782"/>
                    <a:pt x="2465614" y="1289996"/>
                    <a:pt x="2465614" y="1289996"/>
                  </a:cubicBezTo>
                  <a:lnTo>
                    <a:pt x="2465614" y="1289996"/>
                  </a:lnTo>
                  <a:cubicBezTo>
                    <a:pt x="2509398" y="1151673"/>
                    <a:pt x="2643956" y="500876"/>
                    <a:pt x="2728320" y="460055"/>
                  </a:cubicBezTo>
                  <a:cubicBezTo>
                    <a:pt x="2812684" y="419234"/>
                    <a:pt x="2912170" y="898580"/>
                    <a:pt x="2971800" y="1045068"/>
                  </a:cubicBezTo>
                  <a:cubicBezTo>
                    <a:pt x="3031430" y="1191556"/>
                    <a:pt x="2971800" y="1202911"/>
                    <a:pt x="3086100" y="1338982"/>
                  </a:cubicBezTo>
                  <a:cubicBezTo>
                    <a:pt x="3200400" y="1475053"/>
                    <a:pt x="3497036" y="1730868"/>
                    <a:pt x="3657600" y="1861496"/>
                  </a:cubicBezTo>
                  <a:cubicBezTo>
                    <a:pt x="3818164" y="1992124"/>
                    <a:pt x="3927022" y="2117310"/>
                    <a:pt x="4049486" y="2122753"/>
                  </a:cubicBezTo>
                  <a:cubicBezTo>
                    <a:pt x="4171950" y="2128196"/>
                    <a:pt x="4212772" y="1888710"/>
                    <a:pt x="4392386" y="1894153"/>
                  </a:cubicBezTo>
                  <a:cubicBezTo>
                    <a:pt x="4572000" y="1899596"/>
                    <a:pt x="4932735" y="2391418"/>
                    <a:pt x="5127172" y="2155410"/>
                  </a:cubicBezTo>
                  <a:cubicBezTo>
                    <a:pt x="5321609" y="1919402"/>
                    <a:pt x="5213387" y="736638"/>
                    <a:pt x="5559009" y="478103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6" name="Titre 1"/>
          <p:cNvSpPr txBox="1">
            <a:spLocks/>
          </p:cNvSpPr>
          <p:nvPr/>
        </p:nvSpPr>
        <p:spPr>
          <a:xfrm>
            <a:off x="683568" y="18864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Oscilloscope :</a:t>
            </a:r>
          </a:p>
          <a:p>
            <a:r>
              <a:rPr lang="fr-FR" dirty="0" smtClean="0"/>
              <a:t>« Trigger » ou « déclenchement »</a:t>
            </a:r>
            <a:endParaRPr lang="fr-FR" dirty="0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35968" y="955914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00B050"/>
                </a:solidFill>
              </a:rPr>
              <a:t>Bouton « </a:t>
            </a:r>
            <a:r>
              <a:rPr lang="fr-FR" dirty="0" err="1" smtClean="0">
                <a:solidFill>
                  <a:srgbClr val="00B050"/>
                </a:solidFill>
              </a:rPr>
              <a:t>Level</a:t>
            </a:r>
            <a:r>
              <a:rPr lang="fr-FR" dirty="0" smtClean="0">
                <a:solidFill>
                  <a:srgbClr val="00B050"/>
                </a:solidFill>
              </a:rPr>
              <a:t> » ou « niveau »</a:t>
            </a:r>
            <a:endParaRPr lang="fr-FR" dirty="0">
              <a:solidFill>
                <a:srgbClr val="00B050"/>
              </a:solidFill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683568" y="2720798"/>
            <a:ext cx="7209894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4" idx="1"/>
          </p:cNvCxnSpPr>
          <p:nvPr/>
        </p:nvCxnSpPr>
        <p:spPr>
          <a:xfrm>
            <a:off x="7894974" y="2716914"/>
            <a:ext cx="0" cy="2714369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7236550" y="5281448"/>
            <a:ext cx="658424" cy="0"/>
          </a:xfrm>
          <a:prstGeom prst="straightConnector1">
            <a:avLst/>
          </a:prstGeom>
          <a:ln w="28575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7272163" y="5431283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Attente, </a:t>
            </a:r>
          </a:p>
          <a:p>
            <a:r>
              <a:rPr lang="fr-FR" dirty="0" smtClean="0">
                <a:solidFill>
                  <a:srgbClr val="0070C0"/>
                </a:solidFill>
              </a:rPr>
              <a:t>inhibition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28" name="Connecteur droit 27"/>
          <p:cNvCxnSpPr/>
          <p:nvPr/>
        </p:nvCxnSpPr>
        <p:spPr>
          <a:xfrm rot="5400000">
            <a:off x="7046479" y="2535987"/>
            <a:ext cx="0" cy="380143"/>
          </a:xfrm>
          <a:prstGeom prst="line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7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>
            <a:off x="683568" y="2726058"/>
            <a:ext cx="6552982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3822" y="2060848"/>
            <a:ext cx="6552728" cy="388843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690643" y="2514561"/>
            <a:ext cx="3456198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-1 w 5320512"/>
              <a:gd name="connsiteY0" fmla="*/ 212873 h 2401243"/>
              <a:gd name="connsiteX1" fmla="*/ 414646 w 5320512"/>
              <a:gd name="connsiteY1" fmla="*/ 39 h 2401243"/>
              <a:gd name="connsiteX2" fmla="*/ 937160 w 5320512"/>
              <a:gd name="connsiteY2" fmla="*/ 228639 h 2401243"/>
              <a:gd name="connsiteX3" fmla="*/ 1067789 w 5320512"/>
              <a:gd name="connsiteY3" fmla="*/ 1077725 h 2401243"/>
              <a:gd name="connsiteX4" fmla="*/ 1361703 w 5320512"/>
              <a:gd name="connsiteY4" fmla="*/ 1502268 h 2401243"/>
              <a:gd name="connsiteX5" fmla="*/ 1508660 w 5320512"/>
              <a:gd name="connsiteY5" fmla="*/ 1110382 h 2401243"/>
              <a:gd name="connsiteX6" fmla="*/ 1704603 w 5320512"/>
              <a:gd name="connsiteY6" fmla="*/ 816468 h 2401243"/>
              <a:gd name="connsiteX7" fmla="*/ 1884217 w 5320512"/>
              <a:gd name="connsiteY7" fmla="*/ 1730868 h 2401243"/>
              <a:gd name="connsiteX8" fmla="*/ 1998517 w 5320512"/>
              <a:gd name="connsiteY8" fmla="*/ 2367682 h 2401243"/>
              <a:gd name="connsiteX9" fmla="*/ 2194460 w 5320512"/>
              <a:gd name="connsiteY9" fmla="*/ 2204396 h 2401243"/>
              <a:gd name="connsiteX10" fmla="*/ 2227117 w 5320512"/>
              <a:gd name="connsiteY10" fmla="*/ 1289996 h 2401243"/>
              <a:gd name="connsiteX11" fmla="*/ 2227117 w 5320512"/>
              <a:gd name="connsiteY11" fmla="*/ 1289996 h 2401243"/>
              <a:gd name="connsiteX12" fmla="*/ 2489823 w 5320512"/>
              <a:gd name="connsiteY12" fmla="*/ 460055 h 2401243"/>
              <a:gd name="connsiteX13" fmla="*/ 2733303 w 5320512"/>
              <a:gd name="connsiteY13" fmla="*/ 1045068 h 2401243"/>
              <a:gd name="connsiteX14" fmla="*/ 2847603 w 5320512"/>
              <a:gd name="connsiteY14" fmla="*/ 1338982 h 2401243"/>
              <a:gd name="connsiteX15" fmla="*/ 3419103 w 5320512"/>
              <a:gd name="connsiteY15" fmla="*/ 1861496 h 2401243"/>
              <a:gd name="connsiteX16" fmla="*/ 3810989 w 5320512"/>
              <a:gd name="connsiteY16" fmla="*/ 2122753 h 2401243"/>
              <a:gd name="connsiteX17" fmla="*/ 4153889 w 5320512"/>
              <a:gd name="connsiteY17" fmla="*/ 1894153 h 2401243"/>
              <a:gd name="connsiteX18" fmla="*/ 4888675 w 5320512"/>
              <a:gd name="connsiteY18" fmla="*/ 2155410 h 2401243"/>
              <a:gd name="connsiteX19" fmla="*/ 5320512 w 5320512"/>
              <a:gd name="connsiteY19" fmla="*/ 478103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20512" h="2401243">
                <a:moveTo>
                  <a:pt x="-1" y="212873"/>
                </a:moveTo>
                <a:cubicBezTo>
                  <a:pt x="108856" y="131230"/>
                  <a:pt x="258453" y="-2589"/>
                  <a:pt x="414646" y="39"/>
                </a:cubicBezTo>
                <a:cubicBezTo>
                  <a:pt x="570839" y="2667"/>
                  <a:pt x="828303" y="49025"/>
                  <a:pt x="937160" y="228639"/>
                </a:cubicBezTo>
                <a:cubicBezTo>
                  <a:pt x="1046017" y="408253"/>
                  <a:pt x="997032" y="865454"/>
                  <a:pt x="1067789" y="1077725"/>
                </a:cubicBezTo>
                <a:cubicBezTo>
                  <a:pt x="1138546" y="1289996"/>
                  <a:pt x="1288225" y="1496825"/>
                  <a:pt x="1361703" y="1502268"/>
                </a:cubicBezTo>
                <a:cubicBezTo>
                  <a:pt x="1435181" y="1507711"/>
                  <a:pt x="1451510" y="1224682"/>
                  <a:pt x="1508660" y="1110382"/>
                </a:cubicBezTo>
                <a:cubicBezTo>
                  <a:pt x="1565810" y="996082"/>
                  <a:pt x="1642010" y="713054"/>
                  <a:pt x="1704603" y="816468"/>
                </a:cubicBezTo>
                <a:cubicBezTo>
                  <a:pt x="1767196" y="919882"/>
                  <a:pt x="1835231" y="1472332"/>
                  <a:pt x="1884217" y="1730868"/>
                </a:cubicBezTo>
                <a:cubicBezTo>
                  <a:pt x="1933203" y="1989404"/>
                  <a:pt x="1946810" y="2288761"/>
                  <a:pt x="1998517" y="2367682"/>
                </a:cubicBezTo>
                <a:cubicBezTo>
                  <a:pt x="2050224" y="2446603"/>
                  <a:pt x="2156360" y="2384010"/>
                  <a:pt x="2194460" y="2204396"/>
                </a:cubicBezTo>
                <a:cubicBezTo>
                  <a:pt x="2232560" y="2024782"/>
                  <a:pt x="2227117" y="1289996"/>
                  <a:pt x="2227117" y="1289996"/>
                </a:cubicBezTo>
                <a:lnTo>
                  <a:pt x="2227117" y="1289996"/>
                </a:lnTo>
                <a:cubicBezTo>
                  <a:pt x="2270901" y="1151673"/>
                  <a:pt x="2405459" y="500876"/>
                  <a:pt x="2489823" y="460055"/>
                </a:cubicBezTo>
                <a:cubicBezTo>
                  <a:pt x="2574187" y="419234"/>
                  <a:pt x="2673673" y="898580"/>
                  <a:pt x="2733303" y="1045068"/>
                </a:cubicBezTo>
                <a:cubicBezTo>
                  <a:pt x="2792933" y="1191556"/>
                  <a:pt x="2733303" y="1202911"/>
                  <a:pt x="2847603" y="1338982"/>
                </a:cubicBezTo>
                <a:cubicBezTo>
                  <a:pt x="2961903" y="1475053"/>
                  <a:pt x="3258539" y="1730868"/>
                  <a:pt x="3419103" y="1861496"/>
                </a:cubicBezTo>
                <a:cubicBezTo>
                  <a:pt x="3579667" y="1992124"/>
                  <a:pt x="3688525" y="2117310"/>
                  <a:pt x="3810989" y="2122753"/>
                </a:cubicBezTo>
                <a:cubicBezTo>
                  <a:pt x="3933453" y="2128196"/>
                  <a:pt x="3974275" y="1888710"/>
                  <a:pt x="4153889" y="1894153"/>
                </a:cubicBezTo>
                <a:cubicBezTo>
                  <a:pt x="4333503" y="1899596"/>
                  <a:pt x="4694238" y="2391418"/>
                  <a:pt x="4888675" y="2155410"/>
                </a:cubicBezTo>
                <a:cubicBezTo>
                  <a:pt x="5083112" y="1919402"/>
                  <a:pt x="4974890" y="736638"/>
                  <a:pt x="5320512" y="478103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4137880" y="2509301"/>
            <a:ext cx="3098491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5127172 w 5127172"/>
              <a:gd name="connsiteY19" fmla="*/ 2155410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4769854 w 5127172"/>
              <a:gd name="connsiteY19" fmla="*/ 2141527 h 2401243"/>
              <a:gd name="connsiteX20" fmla="*/ 5127172 w 5127172"/>
              <a:gd name="connsiteY20" fmla="*/ 2155410 h 2401243"/>
              <a:gd name="connsiteX0" fmla="*/ 0 w 4769854"/>
              <a:gd name="connsiteY0" fmla="*/ 489896 h 2401243"/>
              <a:gd name="connsiteX1" fmla="*/ 238496 w 4769854"/>
              <a:gd name="connsiteY1" fmla="*/ 212873 h 2401243"/>
              <a:gd name="connsiteX2" fmla="*/ 653143 w 4769854"/>
              <a:gd name="connsiteY2" fmla="*/ 39 h 2401243"/>
              <a:gd name="connsiteX3" fmla="*/ 1175657 w 4769854"/>
              <a:gd name="connsiteY3" fmla="*/ 228639 h 2401243"/>
              <a:gd name="connsiteX4" fmla="*/ 1306286 w 4769854"/>
              <a:gd name="connsiteY4" fmla="*/ 1077725 h 2401243"/>
              <a:gd name="connsiteX5" fmla="*/ 1600200 w 4769854"/>
              <a:gd name="connsiteY5" fmla="*/ 1502268 h 2401243"/>
              <a:gd name="connsiteX6" fmla="*/ 1747157 w 4769854"/>
              <a:gd name="connsiteY6" fmla="*/ 1110382 h 2401243"/>
              <a:gd name="connsiteX7" fmla="*/ 1943100 w 4769854"/>
              <a:gd name="connsiteY7" fmla="*/ 816468 h 2401243"/>
              <a:gd name="connsiteX8" fmla="*/ 2122714 w 4769854"/>
              <a:gd name="connsiteY8" fmla="*/ 1730868 h 2401243"/>
              <a:gd name="connsiteX9" fmla="*/ 2237014 w 4769854"/>
              <a:gd name="connsiteY9" fmla="*/ 2367682 h 2401243"/>
              <a:gd name="connsiteX10" fmla="*/ 2432957 w 4769854"/>
              <a:gd name="connsiteY10" fmla="*/ 2204396 h 2401243"/>
              <a:gd name="connsiteX11" fmla="*/ 2465614 w 4769854"/>
              <a:gd name="connsiteY11" fmla="*/ 1289996 h 2401243"/>
              <a:gd name="connsiteX12" fmla="*/ 2465614 w 4769854"/>
              <a:gd name="connsiteY12" fmla="*/ 1289996 h 2401243"/>
              <a:gd name="connsiteX13" fmla="*/ 2728320 w 4769854"/>
              <a:gd name="connsiteY13" fmla="*/ 460055 h 2401243"/>
              <a:gd name="connsiteX14" fmla="*/ 2971800 w 4769854"/>
              <a:gd name="connsiteY14" fmla="*/ 1045068 h 2401243"/>
              <a:gd name="connsiteX15" fmla="*/ 3086100 w 4769854"/>
              <a:gd name="connsiteY15" fmla="*/ 1338982 h 2401243"/>
              <a:gd name="connsiteX16" fmla="*/ 3657600 w 4769854"/>
              <a:gd name="connsiteY16" fmla="*/ 1861496 h 2401243"/>
              <a:gd name="connsiteX17" fmla="*/ 4049486 w 4769854"/>
              <a:gd name="connsiteY17" fmla="*/ 2122753 h 2401243"/>
              <a:gd name="connsiteX18" fmla="*/ 4392386 w 4769854"/>
              <a:gd name="connsiteY18" fmla="*/ 1894153 h 2401243"/>
              <a:gd name="connsiteX19" fmla="*/ 4769854 w 4769854"/>
              <a:gd name="connsiteY19" fmla="*/ 2141527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69854" h="2401243">
                <a:moveTo>
                  <a:pt x="0" y="489896"/>
                </a:moveTo>
                <a:cubicBezTo>
                  <a:pt x="39749" y="443726"/>
                  <a:pt x="129639" y="294516"/>
                  <a:pt x="238496" y="212873"/>
                </a:cubicBezTo>
                <a:cubicBezTo>
                  <a:pt x="347353" y="131230"/>
                  <a:pt x="496950" y="-2589"/>
                  <a:pt x="653143" y="39"/>
                </a:cubicBezTo>
                <a:cubicBezTo>
                  <a:pt x="809336" y="2667"/>
                  <a:pt x="1066800" y="49025"/>
                  <a:pt x="1175657" y="228639"/>
                </a:cubicBezTo>
                <a:cubicBezTo>
                  <a:pt x="1284514" y="408253"/>
                  <a:pt x="1235529" y="865454"/>
                  <a:pt x="1306286" y="1077725"/>
                </a:cubicBezTo>
                <a:cubicBezTo>
                  <a:pt x="1377043" y="1289996"/>
                  <a:pt x="1526722" y="1496825"/>
                  <a:pt x="1600200" y="1502268"/>
                </a:cubicBezTo>
                <a:cubicBezTo>
                  <a:pt x="1673678" y="1507711"/>
                  <a:pt x="1690007" y="1224682"/>
                  <a:pt x="1747157" y="1110382"/>
                </a:cubicBezTo>
                <a:cubicBezTo>
                  <a:pt x="1804307" y="996082"/>
                  <a:pt x="1880507" y="713054"/>
                  <a:pt x="1943100" y="816468"/>
                </a:cubicBezTo>
                <a:cubicBezTo>
                  <a:pt x="2005693" y="919882"/>
                  <a:pt x="2073728" y="1472332"/>
                  <a:pt x="2122714" y="1730868"/>
                </a:cubicBezTo>
                <a:cubicBezTo>
                  <a:pt x="2171700" y="1989404"/>
                  <a:pt x="2185307" y="2288761"/>
                  <a:pt x="2237014" y="2367682"/>
                </a:cubicBezTo>
                <a:cubicBezTo>
                  <a:pt x="2288721" y="2446603"/>
                  <a:pt x="2394857" y="2384010"/>
                  <a:pt x="2432957" y="2204396"/>
                </a:cubicBezTo>
                <a:cubicBezTo>
                  <a:pt x="2471057" y="2024782"/>
                  <a:pt x="2465614" y="1289996"/>
                  <a:pt x="2465614" y="1289996"/>
                </a:cubicBezTo>
                <a:lnTo>
                  <a:pt x="2465614" y="1289996"/>
                </a:lnTo>
                <a:cubicBezTo>
                  <a:pt x="2509398" y="1151673"/>
                  <a:pt x="2643956" y="500876"/>
                  <a:pt x="2728320" y="460055"/>
                </a:cubicBezTo>
                <a:cubicBezTo>
                  <a:pt x="2812684" y="419234"/>
                  <a:pt x="2912170" y="898580"/>
                  <a:pt x="2971800" y="1045068"/>
                </a:cubicBezTo>
                <a:cubicBezTo>
                  <a:pt x="3031430" y="1191556"/>
                  <a:pt x="2971800" y="1202911"/>
                  <a:pt x="3086100" y="1338982"/>
                </a:cubicBezTo>
                <a:cubicBezTo>
                  <a:pt x="3200400" y="1475053"/>
                  <a:pt x="3497036" y="1730868"/>
                  <a:pt x="3657600" y="1861496"/>
                </a:cubicBezTo>
                <a:cubicBezTo>
                  <a:pt x="3818164" y="1992124"/>
                  <a:pt x="3927022" y="2117310"/>
                  <a:pt x="4049486" y="2122753"/>
                </a:cubicBezTo>
                <a:cubicBezTo>
                  <a:pt x="4171950" y="2128196"/>
                  <a:pt x="4272325" y="1891024"/>
                  <a:pt x="4392386" y="1894153"/>
                </a:cubicBezTo>
                <a:cubicBezTo>
                  <a:pt x="4512447" y="1897282"/>
                  <a:pt x="4647390" y="2097984"/>
                  <a:pt x="4769854" y="214152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83568" y="18864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Oscilloscope :</a:t>
            </a:r>
          </a:p>
          <a:p>
            <a:r>
              <a:rPr lang="fr-FR" dirty="0" smtClean="0"/>
              <a:t>« Trigger » ou « déclenchement »</a:t>
            </a:r>
            <a:endParaRPr lang="fr-FR" dirty="0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35968" y="955914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00B050"/>
                </a:solidFill>
              </a:rPr>
              <a:t>Instant de déclenchement repéré par la flèche</a:t>
            </a:r>
            <a:endParaRPr lang="fr-FR" dirty="0">
              <a:solidFill>
                <a:srgbClr val="00B050"/>
              </a:solidFill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683568" y="2720798"/>
            <a:ext cx="6552982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endCxn id="12" idx="1"/>
          </p:cNvCxnSpPr>
          <p:nvPr/>
        </p:nvCxnSpPr>
        <p:spPr>
          <a:xfrm>
            <a:off x="4288515" y="2060848"/>
            <a:ext cx="4292" cy="661326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283255" y="2087120"/>
            <a:ext cx="0" cy="380143"/>
          </a:xfrm>
          <a:prstGeom prst="line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>
            <a:off x="7046479" y="2535987"/>
            <a:ext cx="0" cy="380143"/>
          </a:xfrm>
          <a:prstGeom prst="line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66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>
            <a:off x="683568" y="2726058"/>
            <a:ext cx="6552982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3822" y="2060848"/>
            <a:ext cx="6552728" cy="388843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690643" y="2514561"/>
            <a:ext cx="3456198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-1 w 5320512"/>
              <a:gd name="connsiteY0" fmla="*/ 212873 h 2401243"/>
              <a:gd name="connsiteX1" fmla="*/ 414646 w 5320512"/>
              <a:gd name="connsiteY1" fmla="*/ 39 h 2401243"/>
              <a:gd name="connsiteX2" fmla="*/ 937160 w 5320512"/>
              <a:gd name="connsiteY2" fmla="*/ 228639 h 2401243"/>
              <a:gd name="connsiteX3" fmla="*/ 1067789 w 5320512"/>
              <a:gd name="connsiteY3" fmla="*/ 1077725 h 2401243"/>
              <a:gd name="connsiteX4" fmla="*/ 1361703 w 5320512"/>
              <a:gd name="connsiteY4" fmla="*/ 1502268 h 2401243"/>
              <a:gd name="connsiteX5" fmla="*/ 1508660 w 5320512"/>
              <a:gd name="connsiteY5" fmla="*/ 1110382 h 2401243"/>
              <a:gd name="connsiteX6" fmla="*/ 1704603 w 5320512"/>
              <a:gd name="connsiteY6" fmla="*/ 816468 h 2401243"/>
              <a:gd name="connsiteX7" fmla="*/ 1884217 w 5320512"/>
              <a:gd name="connsiteY7" fmla="*/ 1730868 h 2401243"/>
              <a:gd name="connsiteX8" fmla="*/ 1998517 w 5320512"/>
              <a:gd name="connsiteY8" fmla="*/ 2367682 h 2401243"/>
              <a:gd name="connsiteX9" fmla="*/ 2194460 w 5320512"/>
              <a:gd name="connsiteY9" fmla="*/ 2204396 h 2401243"/>
              <a:gd name="connsiteX10" fmla="*/ 2227117 w 5320512"/>
              <a:gd name="connsiteY10" fmla="*/ 1289996 h 2401243"/>
              <a:gd name="connsiteX11" fmla="*/ 2227117 w 5320512"/>
              <a:gd name="connsiteY11" fmla="*/ 1289996 h 2401243"/>
              <a:gd name="connsiteX12" fmla="*/ 2489823 w 5320512"/>
              <a:gd name="connsiteY12" fmla="*/ 460055 h 2401243"/>
              <a:gd name="connsiteX13" fmla="*/ 2733303 w 5320512"/>
              <a:gd name="connsiteY13" fmla="*/ 1045068 h 2401243"/>
              <a:gd name="connsiteX14" fmla="*/ 2847603 w 5320512"/>
              <a:gd name="connsiteY14" fmla="*/ 1338982 h 2401243"/>
              <a:gd name="connsiteX15" fmla="*/ 3419103 w 5320512"/>
              <a:gd name="connsiteY15" fmla="*/ 1861496 h 2401243"/>
              <a:gd name="connsiteX16" fmla="*/ 3810989 w 5320512"/>
              <a:gd name="connsiteY16" fmla="*/ 2122753 h 2401243"/>
              <a:gd name="connsiteX17" fmla="*/ 4153889 w 5320512"/>
              <a:gd name="connsiteY17" fmla="*/ 1894153 h 2401243"/>
              <a:gd name="connsiteX18" fmla="*/ 4888675 w 5320512"/>
              <a:gd name="connsiteY18" fmla="*/ 2155410 h 2401243"/>
              <a:gd name="connsiteX19" fmla="*/ 5320512 w 5320512"/>
              <a:gd name="connsiteY19" fmla="*/ 478103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20512" h="2401243">
                <a:moveTo>
                  <a:pt x="-1" y="212873"/>
                </a:moveTo>
                <a:cubicBezTo>
                  <a:pt x="108856" y="131230"/>
                  <a:pt x="258453" y="-2589"/>
                  <a:pt x="414646" y="39"/>
                </a:cubicBezTo>
                <a:cubicBezTo>
                  <a:pt x="570839" y="2667"/>
                  <a:pt x="828303" y="49025"/>
                  <a:pt x="937160" y="228639"/>
                </a:cubicBezTo>
                <a:cubicBezTo>
                  <a:pt x="1046017" y="408253"/>
                  <a:pt x="997032" y="865454"/>
                  <a:pt x="1067789" y="1077725"/>
                </a:cubicBezTo>
                <a:cubicBezTo>
                  <a:pt x="1138546" y="1289996"/>
                  <a:pt x="1288225" y="1496825"/>
                  <a:pt x="1361703" y="1502268"/>
                </a:cubicBezTo>
                <a:cubicBezTo>
                  <a:pt x="1435181" y="1507711"/>
                  <a:pt x="1451510" y="1224682"/>
                  <a:pt x="1508660" y="1110382"/>
                </a:cubicBezTo>
                <a:cubicBezTo>
                  <a:pt x="1565810" y="996082"/>
                  <a:pt x="1642010" y="713054"/>
                  <a:pt x="1704603" y="816468"/>
                </a:cubicBezTo>
                <a:cubicBezTo>
                  <a:pt x="1767196" y="919882"/>
                  <a:pt x="1835231" y="1472332"/>
                  <a:pt x="1884217" y="1730868"/>
                </a:cubicBezTo>
                <a:cubicBezTo>
                  <a:pt x="1933203" y="1989404"/>
                  <a:pt x="1946810" y="2288761"/>
                  <a:pt x="1998517" y="2367682"/>
                </a:cubicBezTo>
                <a:cubicBezTo>
                  <a:pt x="2050224" y="2446603"/>
                  <a:pt x="2156360" y="2384010"/>
                  <a:pt x="2194460" y="2204396"/>
                </a:cubicBezTo>
                <a:cubicBezTo>
                  <a:pt x="2232560" y="2024782"/>
                  <a:pt x="2227117" y="1289996"/>
                  <a:pt x="2227117" y="1289996"/>
                </a:cubicBezTo>
                <a:lnTo>
                  <a:pt x="2227117" y="1289996"/>
                </a:lnTo>
                <a:cubicBezTo>
                  <a:pt x="2270901" y="1151673"/>
                  <a:pt x="2405459" y="500876"/>
                  <a:pt x="2489823" y="460055"/>
                </a:cubicBezTo>
                <a:cubicBezTo>
                  <a:pt x="2574187" y="419234"/>
                  <a:pt x="2673673" y="898580"/>
                  <a:pt x="2733303" y="1045068"/>
                </a:cubicBezTo>
                <a:cubicBezTo>
                  <a:pt x="2792933" y="1191556"/>
                  <a:pt x="2733303" y="1202911"/>
                  <a:pt x="2847603" y="1338982"/>
                </a:cubicBezTo>
                <a:cubicBezTo>
                  <a:pt x="2961903" y="1475053"/>
                  <a:pt x="3258539" y="1730868"/>
                  <a:pt x="3419103" y="1861496"/>
                </a:cubicBezTo>
                <a:cubicBezTo>
                  <a:pt x="3579667" y="1992124"/>
                  <a:pt x="3688525" y="2117310"/>
                  <a:pt x="3810989" y="2122753"/>
                </a:cubicBezTo>
                <a:cubicBezTo>
                  <a:pt x="3933453" y="2128196"/>
                  <a:pt x="3974275" y="1888710"/>
                  <a:pt x="4153889" y="1894153"/>
                </a:cubicBezTo>
                <a:cubicBezTo>
                  <a:pt x="4333503" y="1899596"/>
                  <a:pt x="4694238" y="2391418"/>
                  <a:pt x="4888675" y="2155410"/>
                </a:cubicBezTo>
                <a:cubicBezTo>
                  <a:pt x="5083112" y="1919402"/>
                  <a:pt x="4974890" y="736638"/>
                  <a:pt x="5320512" y="478103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4137880" y="2509301"/>
            <a:ext cx="3098491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5127172 w 5127172"/>
              <a:gd name="connsiteY19" fmla="*/ 2155410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4769854 w 5127172"/>
              <a:gd name="connsiteY19" fmla="*/ 2141527 h 2401243"/>
              <a:gd name="connsiteX20" fmla="*/ 5127172 w 5127172"/>
              <a:gd name="connsiteY20" fmla="*/ 2155410 h 2401243"/>
              <a:gd name="connsiteX0" fmla="*/ 0 w 4769854"/>
              <a:gd name="connsiteY0" fmla="*/ 489896 h 2401243"/>
              <a:gd name="connsiteX1" fmla="*/ 238496 w 4769854"/>
              <a:gd name="connsiteY1" fmla="*/ 212873 h 2401243"/>
              <a:gd name="connsiteX2" fmla="*/ 653143 w 4769854"/>
              <a:gd name="connsiteY2" fmla="*/ 39 h 2401243"/>
              <a:gd name="connsiteX3" fmla="*/ 1175657 w 4769854"/>
              <a:gd name="connsiteY3" fmla="*/ 228639 h 2401243"/>
              <a:gd name="connsiteX4" fmla="*/ 1306286 w 4769854"/>
              <a:gd name="connsiteY4" fmla="*/ 1077725 h 2401243"/>
              <a:gd name="connsiteX5" fmla="*/ 1600200 w 4769854"/>
              <a:gd name="connsiteY5" fmla="*/ 1502268 h 2401243"/>
              <a:gd name="connsiteX6" fmla="*/ 1747157 w 4769854"/>
              <a:gd name="connsiteY6" fmla="*/ 1110382 h 2401243"/>
              <a:gd name="connsiteX7" fmla="*/ 1943100 w 4769854"/>
              <a:gd name="connsiteY7" fmla="*/ 816468 h 2401243"/>
              <a:gd name="connsiteX8" fmla="*/ 2122714 w 4769854"/>
              <a:gd name="connsiteY8" fmla="*/ 1730868 h 2401243"/>
              <a:gd name="connsiteX9" fmla="*/ 2237014 w 4769854"/>
              <a:gd name="connsiteY9" fmla="*/ 2367682 h 2401243"/>
              <a:gd name="connsiteX10" fmla="*/ 2432957 w 4769854"/>
              <a:gd name="connsiteY10" fmla="*/ 2204396 h 2401243"/>
              <a:gd name="connsiteX11" fmla="*/ 2465614 w 4769854"/>
              <a:gd name="connsiteY11" fmla="*/ 1289996 h 2401243"/>
              <a:gd name="connsiteX12" fmla="*/ 2465614 w 4769854"/>
              <a:gd name="connsiteY12" fmla="*/ 1289996 h 2401243"/>
              <a:gd name="connsiteX13" fmla="*/ 2728320 w 4769854"/>
              <a:gd name="connsiteY13" fmla="*/ 460055 h 2401243"/>
              <a:gd name="connsiteX14" fmla="*/ 2971800 w 4769854"/>
              <a:gd name="connsiteY14" fmla="*/ 1045068 h 2401243"/>
              <a:gd name="connsiteX15" fmla="*/ 3086100 w 4769854"/>
              <a:gd name="connsiteY15" fmla="*/ 1338982 h 2401243"/>
              <a:gd name="connsiteX16" fmla="*/ 3657600 w 4769854"/>
              <a:gd name="connsiteY16" fmla="*/ 1861496 h 2401243"/>
              <a:gd name="connsiteX17" fmla="*/ 4049486 w 4769854"/>
              <a:gd name="connsiteY17" fmla="*/ 2122753 h 2401243"/>
              <a:gd name="connsiteX18" fmla="*/ 4392386 w 4769854"/>
              <a:gd name="connsiteY18" fmla="*/ 1894153 h 2401243"/>
              <a:gd name="connsiteX19" fmla="*/ 4769854 w 4769854"/>
              <a:gd name="connsiteY19" fmla="*/ 2141527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69854" h="2401243">
                <a:moveTo>
                  <a:pt x="0" y="489896"/>
                </a:moveTo>
                <a:cubicBezTo>
                  <a:pt x="39749" y="443726"/>
                  <a:pt x="129639" y="294516"/>
                  <a:pt x="238496" y="212873"/>
                </a:cubicBezTo>
                <a:cubicBezTo>
                  <a:pt x="347353" y="131230"/>
                  <a:pt x="496950" y="-2589"/>
                  <a:pt x="653143" y="39"/>
                </a:cubicBezTo>
                <a:cubicBezTo>
                  <a:pt x="809336" y="2667"/>
                  <a:pt x="1066800" y="49025"/>
                  <a:pt x="1175657" y="228639"/>
                </a:cubicBezTo>
                <a:cubicBezTo>
                  <a:pt x="1284514" y="408253"/>
                  <a:pt x="1235529" y="865454"/>
                  <a:pt x="1306286" y="1077725"/>
                </a:cubicBezTo>
                <a:cubicBezTo>
                  <a:pt x="1377043" y="1289996"/>
                  <a:pt x="1526722" y="1496825"/>
                  <a:pt x="1600200" y="1502268"/>
                </a:cubicBezTo>
                <a:cubicBezTo>
                  <a:pt x="1673678" y="1507711"/>
                  <a:pt x="1690007" y="1224682"/>
                  <a:pt x="1747157" y="1110382"/>
                </a:cubicBezTo>
                <a:cubicBezTo>
                  <a:pt x="1804307" y="996082"/>
                  <a:pt x="1880507" y="713054"/>
                  <a:pt x="1943100" y="816468"/>
                </a:cubicBezTo>
                <a:cubicBezTo>
                  <a:pt x="2005693" y="919882"/>
                  <a:pt x="2073728" y="1472332"/>
                  <a:pt x="2122714" y="1730868"/>
                </a:cubicBezTo>
                <a:cubicBezTo>
                  <a:pt x="2171700" y="1989404"/>
                  <a:pt x="2185307" y="2288761"/>
                  <a:pt x="2237014" y="2367682"/>
                </a:cubicBezTo>
                <a:cubicBezTo>
                  <a:pt x="2288721" y="2446603"/>
                  <a:pt x="2394857" y="2384010"/>
                  <a:pt x="2432957" y="2204396"/>
                </a:cubicBezTo>
                <a:cubicBezTo>
                  <a:pt x="2471057" y="2024782"/>
                  <a:pt x="2465614" y="1289996"/>
                  <a:pt x="2465614" y="1289996"/>
                </a:cubicBezTo>
                <a:lnTo>
                  <a:pt x="2465614" y="1289996"/>
                </a:lnTo>
                <a:cubicBezTo>
                  <a:pt x="2509398" y="1151673"/>
                  <a:pt x="2643956" y="500876"/>
                  <a:pt x="2728320" y="460055"/>
                </a:cubicBezTo>
                <a:cubicBezTo>
                  <a:pt x="2812684" y="419234"/>
                  <a:pt x="2912170" y="898580"/>
                  <a:pt x="2971800" y="1045068"/>
                </a:cubicBezTo>
                <a:cubicBezTo>
                  <a:pt x="3031430" y="1191556"/>
                  <a:pt x="2971800" y="1202911"/>
                  <a:pt x="3086100" y="1338982"/>
                </a:cubicBezTo>
                <a:cubicBezTo>
                  <a:pt x="3200400" y="1475053"/>
                  <a:pt x="3497036" y="1730868"/>
                  <a:pt x="3657600" y="1861496"/>
                </a:cubicBezTo>
                <a:cubicBezTo>
                  <a:pt x="3818164" y="1992124"/>
                  <a:pt x="3927022" y="2117310"/>
                  <a:pt x="4049486" y="2122753"/>
                </a:cubicBezTo>
                <a:cubicBezTo>
                  <a:pt x="4171950" y="2128196"/>
                  <a:pt x="4272325" y="1891024"/>
                  <a:pt x="4392386" y="1894153"/>
                </a:cubicBezTo>
                <a:cubicBezTo>
                  <a:pt x="4512447" y="1897282"/>
                  <a:pt x="4647390" y="2097984"/>
                  <a:pt x="4769854" y="214152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83568" y="18864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Oscilloscope :</a:t>
            </a:r>
          </a:p>
          <a:p>
            <a:r>
              <a:rPr lang="fr-FR" dirty="0" smtClean="0"/>
              <a:t>« Trigger » ou « déclenchement »</a:t>
            </a:r>
            <a:endParaRPr lang="fr-FR" dirty="0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35968" y="955914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00B050"/>
                </a:solidFill>
              </a:rPr>
              <a:t>Déclenchement sur un front montant</a:t>
            </a:r>
            <a:endParaRPr lang="fr-FR" dirty="0">
              <a:solidFill>
                <a:srgbClr val="00B050"/>
              </a:solidFill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683568" y="2720798"/>
            <a:ext cx="6552982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endCxn id="12" idx="1"/>
          </p:cNvCxnSpPr>
          <p:nvPr/>
        </p:nvCxnSpPr>
        <p:spPr>
          <a:xfrm>
            <a:off x="4288515" y="2060848"/>
            <a:ext cx="4292" cy="661326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283255" y="2087120"/>
            <a:ext cx="0" cy="380143"/>
          </a:xfrm>
          <a:prstGeom prst="line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>
            <a:off x="7046479" y="2535987"/>
            <a:ext cx="0" cy="380143"/>
          </a:xfrm>
          <a:prstGeom prst="line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129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necteur droit 12"/>
          <p:cNvCxnSpPr/>
          <p:nvPr/>
        </p:nvCxnSpPr>
        <p:spPr>
          <a:xfrm>
            <a:off x="683568" y="2726058"/>
            <a:ext cx="6552982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683822" y="2060848"/>
            <a:ext cx="6552728" cy="388843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690643" y="2514561"/>
            <a:ext cx="3456198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-1 w 5320512"/>
              <a:gd name="connsiteY0" fmla="*/ 212873 h 2401243"/>
              <a:gd name="connsiteX1" fmla="*/ 414646 w 5320512"/>
              <a:gd name="connsiteY1" fmla="*/ 39 h 2401243"/>
              <a:gd name="connsiteX2" fmla="*/ 937160 w 5320512"/>
              <a:gd name="connsiteY2" fmla="*/ 228639 h 2401243"/>
              <a:gd name="connsiteX3" fmla="*/ 1067789 w 5320512"/>
              <a:gd name="connsiteY3" fmla="*/ 1077725 h 2401243"/>
              <a:gd name="connsiteX4" fmla="*/ 1361703 w 5320512"/>
              <a:gd name="connsiteY4" fmla="*/ 1502268 h 2401243"/>
              <a:gd name="connsiteX5" fmla="*/ 1508660 w 5320512"/>
              <a:gd name="connsiteY5" fmla="*/ 1110382 h 2401243"/>
              <a:gd name="connsiteX6" fmla="*/ 1704603 w 5320512"/>
              <a:gd name="connsiteY6" fmla="*/ 816468 h 2401243"/>
              <a:gd name="connsiteX7" fmla="*/ 1884217 w 5320512"/>
              <a:gd name="connsiteY7" fmla="*/ 1730868 h 2401243"/>
              <a:gd name="connsiteX8" fmla="*/ 1998517 w 5320512"/>
              <a:gd name="connsiteY8" fmla="*/ 2367682 h 2401243"/>
              <a:gd name="connsiteX9" fmla="*/ 2194460 w 5320512"/>
              <a:gd name="connsiteY9" fmla="*/ 2204396 h 2401243"/>
              <a:gd name="connsiteX10" fmla="*/ 2227117 w 5320512"/>
              <a:gd name="connsiteY10" fmla="*/ 1289996 h 2401243"/>
              <a:gd name="connsiteX11" fmla="*/ 2227117 w 5320512"/>
              <a:gd name="connsiteY11" fmla="*/ 1289996 h 2401243"/>
              <a:gd name="connsiteX12" fmla="*/ 2489823 w 5320512"/>
              <a:gd name="connsiteY12" fmla="*/ 460055 h 2401243"/>
              <a:gd name="connsiteX13" fmla="*/ 2733303 w 5320512"/>
              <a:gd name="connsiteY13" fmla="*/ 1045068 h 2401243"/>
              <a:gd name="connsiteX14" fmla="*/ 2847603 w 5320512"/>
              <a:gd name="connsiteY14" fmla="*/ 1338982 h 2401243"/>
              <a:gd name="connsiteX15" fmla="*/ 3419103 w 5320512"/>
              <a:gd name="connsiteY15" fmla="*/ 1861496 h 2401243"/>
              <a:gd name="connsiteX16" fmla="*/ 3810989 w 5320512"/>
              <a:gd name="connsiteY16" fmla="*/ 2122753 h 2401243"/>
              <a:gd name="connsiteX17" fmla="*/ 4153889 w 5320512"/>
              <a:gd name="connsiteY17" fmla="*/ 1894153 h 2401243"/>
              <a:gd name="connsiteX18" fmla="*/ 4888675 w 5320512"/>
              <a:gd name="connsiteY18" fmla="*/ 2155410 h 2401243"/>
              <a:gd name="connsiteX19" fmla="*/ 5320512 w 5320512"/>
              <a:gd name="connsiteY19" fmla="*/ 478103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20512" h="2401243">
                <a:moveTo>
                  <a:pt x="-1" y="212873"/>
                </a:moveTo>
                <a:cubicBezTo>
                  <a:pt x="108856" y="131230"/>
                  <a:pt x="258453" y="-2589"/>
                  <a:pt x="414646" y="39"/>
                </a:cubicBezTo>
                <a:cubicBezTo>
                  <a:pt x="570839" y="2667"/>
                  <a:pt x="828303" y="49025"/>
                  <a:pt x="937160" y="228639"/>
                </a:cubicBezTo>
                <a:cubicBezTo>
                  <a:pt x="1046017" y="408253"/>
                  <a:pt x="997032" y="865454"/>
                  <a:pt x="1067789" y="1077725"/>
                </a:cubicBezTo>
                <a:cubicBezTo>
                  <a:pt x="1138546" y="1289996"/>
                  <a:pt x="1288225" y="1496825"/>
                  <a:pt x="1361703" y="1502268"/>
                </a:cubicBezTo>
                <a:cubicBezTo>
                  <a:pt x="1435181" y="1507711"/>
                  <a:pt x="1451510" y="1224682"/>
                  <a:pt x="1508660" y="1110382"/>
                </a:cubicBezTo>
                <a:cubicBezTo>
                  <a:pt x="1565810" y="996082"/>
                  <a:pt x="1642010" y="713054"/>
                  <a:pt x="1704603" y="816468"/>
                </a:cubicBezTo>
                <a:cubicBezTo>
                  <a:pt x="1767196" y="919882"/>
                  <a:pt x="1835231" y="1472332"/>
                  <a:pt x="1884217" y="1730868"/>
                </a:cubicBezTo>
                <a:cubicBezTo>
                  <a:pt x="1933203" y="1989404"/>
                  <a:pt x="1946810" y="2288761"/>
                  <a:pt x="1998517" y="2367682"/>
                </a:cubicBezTo>
                <a:cubicBezTo>
                  <a:pt x="2050224" y="2446603"/>
                  <a:pt x="2156360" y="2384010"/>
                  <a:pt x="2194460" y="2204396"/>
                </a:cubicBezTo>
                <a:cubicBezTo>
                  <a:pt x="2232560" y="2024782"/>
                  <a:pt x="2227117" y="1289996"/>
                  <a:pt x="2227117" y="1289996"/>
                </a:cubicBezTo>
                <a:lnTo>
                  <a:pt x="2227117" y="1289996"/>
                </a:lnTo>
                <a:cubicBezTo>
                  <a:pt x="2270901" y="1151673"/>
                  <a:pt x="2405459" y="500876"/>
                  <a:pt x="2489823" y="460055"/>
                </a:cubicBezTo>
                <a:cubicBezTo>
                  <a:pt x="2574187" y="419234"/>
                  <a:pt x="2673673" y="898580"/>
                  <a:pt x="2733303" y="1045068"/>
                </a:cubicBezTo>
                <a:cubicBezTo>
                  <a:pt x="2792933" y="1191556"/>
                  <a:pt x="2733303" y="1202911"/>
                  <a:pt x="2847603" y="1338982"/>
                </a:cubicBezTo>
                <a:cubicBezTo>
                  <a:pt x="2961903" y="1475053"/>
                  <a:pt x="3258539" y="1730868"/>
                  <a:pt x="3419103" y="1861496"/>
                </a:cubicBezTo>
                <a:cubicBezTo>
                  <a:pt x="3579667" y="1992124"/>
                  <a:pt x="3688525" y="2117310"/>
                  <a:pt x="3810989" y="2122753"/>
                </a:cubicBezTo>
                <a:cubicBezTo>
                  <a:pt x="3933453" y="2128196"/>
                  <a:pt x="3974275" y="1888710"/>
                  <a:pt x="4153889" y="1894153"/>
                </a:cubicBezTo>
                <a:cubicBezTo>
                  <a:pt x="4333503" y="1899596"/>
                  <a:pt x="4694238" y="2391418"/>
                  <a:pt x="4888675" y="2155410"/>
                </a:cubicBezTo>
                <a:cubicBezTo>
                  <a:pt x="5083112" y="1919402"/>
                  <a:pt x="4974890" y="736638"/>
                  <a:pt x="5320512" y="478103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4137880" y="2509301"/>
            <a:ext cx="3098491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5127172 w 5127172"/>
              <a:gd name="connsiteY19" fmla="*/ 2155410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4769854 w 5127172"/>
              <a:gd name="connsiteY19" fmla="*/ 2141527 h 2401243"/>
              <a:gd name="connsiteX20" fmla="*/ 5127172 w 5127172"/>
              <a:gd name="connsiteY20" fmla="*/ 2155410 h 2401243"/>
              <a:gd name="connsiteX0" fmla="*/ 0 w 4769854"/>
              <a:gd name="connsiteY0" fmla="*/ 489896 h 2401243"/>
              <a:gd name="connsiteX1" fmla="*/ 238496 w 4769854"/>
              <a:gd name="connsiteY1" fmla="*/ 212873 h 2401243"/>
              <a:gd name="connsiteX2" fmla="*/ 653143 w 4769854"/>
              <a:gd name="connsiteY2" fmla="*/ 39 h 2401243"/>
              <a:gd name="connsiteX3" fmla="*/ 1175657 w 4769854"/>
              <a:gd name="connsiteY3" fmla="*/ 228639 h 2401243"/>
              <a:gd name="connsiteX4" fmla="*/ 1306286 w 4769854"/>
              <a:gd name="connsiteY4" fmla="*/ 1077725 h 2401243"/>
              <a:gd name="connsiteX5" fmla="*/ 1600200 w 4769854"/>
              <a:gd name="connsiteY5" fmla="*/ 1502268 h 2401243"/>
              <a:gd name="connsiteX6" fmla="*/ 1747157 w 4769854"/>
              <a:gd name="connsiteY6" fmla="*/ 1110382 h 2401243"/>
              <a:gd name="connsiteX7" fmla="*/ 1943100 w 4769854"/>
              <a:gd name="connsiteY7" fmla="*/ 816468 h 2401243"/>
              <a:gd name="connsiteX8" fmla="*/ 2122714 w 4769854"/>
              <a:gd name="connsiteY8" fmla="*/ 1730868 h 2401243"/>
              <a:gd name="connsiteX9" fmla="*/ 2237014 w 4769854"/>
              <a:gd name="connsiteY9" fmla="*/ 2367682 h 2401243"/>
              <a:gd name="connsiteX10" fmla="*/ 2432957 w 4769854"/>
              <a:gd name="connsiteY10" fmla="*/ 2204396 h 2401243"/>
              <a:gd name="connsiteX11" fmla="*/ 2465614 w 4769854"/>
              <a:gd name="connsiteY11" fmla="*/ 1289996 h 2401243"/>
              <a:gd name="connsiteX12" fmla="*/ 2465614 w 4769854"/>
              <a:gd name="connsiteY12" fmla="*/ 1289996 h 2401243"/>
              <a:gd name="connsiteX13" fmla="*/ 2728320 w 4769854"/>
              <a:gd name="connsiteY13" fmla="*/ 460055 h 2401243"/>
              <a:gd name="connsiteX14" fmla="*/ 2971800 w 4769854"/>
              <a:gd name="connsiteY14" fmla="*/ 1045068 h 2401243"/>
              <a:gd name="connsiteX15" fmla="*/ 3086100 w 4769854"/>
              <a:gd name="connsiteY15" fmla="*/ 1338982 h 2401243"/>
              <a:gd name="connsiteX16" fmla="*/ 3657600 w 4769854"/>
              <a:gd name="connsiteY16" fmla="*/ 1861496 h 2401243"/>
              <a:gd name="connsiteX17" fmla="*/ 4049486 w 4769854"/>
              <a:gd name="connsiteY17" fmla="*/ 2122753 h 2401243"/>
              <a:gd name="connsiteX18" fmla="*/ 4392386 w 4769854"/>
              <a:gd name="connsiteY18" fmla="*/ 1894153 h 2401243"/>
              <a:gd name="connsiteX19" fmla="*/ 4769854 w 4769854"/>
              <a:gd name="connsiteY19" fmla="*/ 2141527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69854" h="2401243">
                <a:moveTo>
                  <a:pt x="0" y="489896"/>
                </a:moveTo>
                <a:cubicBezTo>
                  <a:pt x="39749" y="443726"/>
                  <a:pt x="129639" y="294516"/>
                  <a:pt x="238496" y="212873"/>
                </a:cubicBezTo>
                <a:cubicBezTo>
                  <a:pt x="347353" y="131230"/>
                  <a:pt x="496950" y="-2589"/>
                  <a:pt x="653143" y="39"/>
                </a:cubicBezTo>
                <a:cubicBezTo>
                  <a:pt x="809336" y="2667"/>
                  <a:pt x="1066800" y="49025"/>
                  <a:pt x="1175657" y="228639"/>
                </a:cubicBezTo>
                <a:cubicBezTo>
                  <a:pt x="1284514" y="408253"/>
                  <a:pt x="1235529" y="865454"/>
                  <a:pt x="1306286" y="1077725"/>
                </a:cubicBezTo>
                <a:cubicBezTo>
                  <a:pt x="1377043" y="1289996"/>
                  <a:pt x="1526722" y="1496825"/>
                  <a:pt x="1600200" y="1502268"/>
                </a:cubicBezTo>
                <a:cubicBezTo>
                  <a:pt x="1673678" y="1507711"/>
                  <a:pt x="1690007" y="1224682"/>
                  <a:pt x="1747157" y="1110382"/>
                </a:cubicBezTo>
                <a:cubicBezTo>
                  <a:pt x="1804307" y="996082"/>
                  <a:pt x="1880507" y="713054"/>
                  <a:pt x="1943100" y="816468"/>
                </a:cubicBezTo>
                <a:cubicBezTo>
                  <a:pt x="2005693" y="919882"/>
                  <a:pt x="2073728" y="1472332"/>
                  <a:pt x="2122714" y="1730868"/>
                </a:cubicBezTo>
                <a:cubicBezTo>
                  <a:pt x="2171700" y="1989404"/>
                  <a:pt x="2185307" y="2288761"/>
                  <a:pt x="2237014" y="2367682"/>
                </a:cubicBezTo>
                <a:cubicBezTo>
                  <a:pt x="2288721" y="2446603"/>
                  <a:pt x="2394857" y="2384010"/>
                  <a:pt x="2432957" y="2204396"/>
                </a:cubicBezTo>
                <a:cubicBezTo>
                  <a:pt x="2471057" y="2024782"/>
                  <a:pt x="2465614" y="1289996"/>
                  <a:pt x="2465614" y="1289996"/>
                </a:cubicBezTo>
                <a:lnTo>
                  <a:pt x="2465614" y="1289996"/>
                </a:lnTo>
                <a:cubicBezTo>
                  <a:pt x="2509398" y="1151673"/>
                  <a:pt x="2643956" y="500876"/>
                  <a:pt x="2728320" y="460055"/>
                </a:cubicBezTo>
                <a:cubicBezTo>
                  <a:pt x="2812684" y="419234"/>
                  <a:pt x="2912170" y="898580"/>
                  <a:pt x="2971800" y="1045068"/>
                </a:cubicBezTo>
                <a:cubicBezTo>
                  <a:pt x="3031430" y="1191556"/>
                  <a:pt x="2971800" y="1202911"/>
                  <a:pt x="3086100" y="1338982"/>
                </a:cubicBezTo>
                <a:cubicBezTo>
                  <a:pt x="3200400" y="1475053"/>
                  <a:pt x="3497036" y="1730868"/>
                  <a:pt x="3657600" y="1861496"/>
                </a:cubicBezTo>
                <a:cubicBezTo>
                  <a:pt x="3818164" y="1992124"/>
                  <a:pt x="3927022" y="2117310"/>
                  <a:pt x="4049486" y="2122753"/>
                </a:cubicBezTo>
                <a:cubicBezTo>
                  <a:pt x="4171950" y="2128196"/>
                  <a:pt x="4272325" y="1891024"/>
                  <a:pt x="4392386" y="1894153"/>
                </a:cubicBezTo>
                <a:cubicBezTo>
                  <a:pt x="4512447" y="1897282"/>
                  <a:pt x="4647390" y="2097984"/>
                  <a:pt x="4769854" y="214152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83568" y="18864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Oscilloscope :</a:t>
            </a:r>
          </a:p>
          <a:p>
            <a:r>
              <a:rPr lang="fr-FR" dirty="0" smtClean="0"/>
              <a:t>« Trigger » ou « déclenchement »</a:t>
            </a:r>
            <a:endParaRPr lang="fr-FR" dirty="0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35968" y="955914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00B050"/>
                </a:solidFill>
              </a:rPr>
              <a:t>Déclenchement sur un front descendant</a:t>
            </a:r>
            <a:endParaRPr lang="fr-FR" dirty="0">
              <a:solidFill>
                <a:srgbClr val="00B050"/>
              </a:solidFill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683568" y="2720798"/>
            <a:ext cx="6552982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4903389" y="2060848"/>
            <a:ext cx="4292" cy="661326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898129" y="2087120"/>
            <a:ext cx="0" cy="380143"/>
          </a:xfrm>
          <a:prstGeom prst="line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>
            <a:off x="7046479" y="2535987"/>
            <a:ext cx="0" cy="380143"/>
          </a:xfrm>
          <a:prstGeom prst="line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72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83822" y="2060848"/>
            <a:ext cx="6552728" cy="388843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690643" y="2514561"/>
            <a:ext cx="3456198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-1 w 5320512"/>
              <a:gd name="connsiteY0" fmla="*/ 212873 h 2401243"/>
              <a:gd name="connsiteX1" fmla="*/ 414646 w 5320512"/>
              <a:gd name="connsiteY1" fmla="*/ 39 h 2401243"/>
              <a:gd name="connsiteX2" fmla="*/ 937160 w 5320512"/>
              <a:gd name="connsiteY2" fmla="*/ 228639 h 2401243"/>
              <a:gd name="connsiteX3" fmla="*/ 1067789 w 5320512"/>
              <a:gd name="connsiteY3" fmla="*/ 1077725 h 2401243"/>
              <a:gd name="connsiteX4" fmla="*/ 1361703 w 5320512"/>
              <a:gd name="connsiteY4" fmla="*/ 1502268 h 2401243"/>
              <a:gd name="connsiteX5" fmla="*/ 1508660 w 5320512"/>
              <a:gd name="connsiteY5" fmla="*/ 1110382 h 2401243"/>
              <a:gd name="connsiteX6" fmla="*/ 1704603 w 5320512"/>
              <a:gd name="connsiteY6" fmla="*/ 816468 h 2401243"/>
              <a:gd name="connsiteX7" fmla="*/ 1884217 w 5320512"/>
              <a:gd name="connsiteY7" fmla="*/ 1730868 h 2401243"/>
              <a:gd name="connsiteX8" fmla="*/ 1998517 w 5320512"/>
              <a:gd name="connsiteY8" fmla="*/ 2367682 h 2401243"/>
              <a:gd name="connsiteX9" fmla="*/ 2194460 w 5320512"/>
              <a:gd name="connsiteY9" fmla="*/ 2204396 h 2401243"/>
              <a:gd name="connsiteX10" fmla="*/ 2227117 w 5320512"/>
              <a:gd name="connsiteY10" fmla="*/ 1289996 h 2401243"/>
              <a:gd name="connsiteX11" fmla="*/ 2227117 w 5320512"/>
              <a:gd name="connsiteY11" fmla="*/ 1289996 h 2401243"/>
              <a:gd name="connsiteX12" fmla="*/ 2489823 w 5320512"/>
              <a:gd name="connsiteY12" fmla="*/ 460055 h 2401243"/>
              <a:gd name="connsiteX13" fmla="*/ 2733303 w 5320512"/>
              <a:gd name="connsiteY13" fmla="*/ 1045068 h 2401243"/>
              <a:gd name="connsiteX14" fmla="*/ 2847603 w 5320512"/>
              <a:gd name="connsiteY14" fmla="*/ 1338982 h 2401243"/>
              <a:gd name="connsiteX15" fmla="*/ 3419103 w 5320512"/>
              <a:gd name="connsiteY15" fmla="*/ 1861496 h 2401243"/>
              <a:gd name="connsiteX16" fmla="*/ 3810989 w 5320512"/>
              <a:gd name="connsiteY16" fmla="*/ 2122753 h 2401243"/>
              <a:gd name="connsiteX17" fmla="*/ 4153889 w 5320512"/>
              <a:gd name="connsiteY17" fmla="*/ 1894153 h 2401243"/>
              <a:gd name="connsiteX18" fmla="*/ 4888675 w 5320512"/>
              <a:gd name="connsiteY18" fmla="*/ 2155410 h 2401243"/>
              <a:gd name="connsiteX19" fmla="*/ 5320512 w 5320512"/>
              <a:gd name="connsiteY19" fmla="*/ 478103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20512" h="2401243">
                <a:moveTo>
                  <a:pt x="-1" y="212873"/>
                </a:moveTo>
                <a:cubicBezTo>
                  <a:pt x="108856" y="131230"/>
                  <a:pt x="258453" y="-2589"/>
                  <a:pt x="414646" y="39"/>
                </a:cubicBezTo>
                <a:cubicBezTo>
                  <a:pt x="570839" y="2667"/>
                  <a:pt x="828303" y="49025"/>
                  <a:pt x="937160" y="228639"/>
                </a:cubicBezTo>
                <a:cubicBezTo>
                  <a:pt x="1046017" y="408253"/>
                  <a:pt x="997032" y="865454"/>
                  <a:pt x="1067789" y="1077725"/>
                </a:cubicBezTo>
                <a:cubicBezTo>
                  <a:pt x="1138546" y="1289996"/>
                  <a:pt x="1288225" y="1496825"/>
                  <a:pt x="1361703" y="1502268"/>
                </a:cubicBezTo>
                <a:cubicBezTo>
                  <a:pt x="1435181" y="1507711"/>
                  <a:pt x="1451510" y="1224682"/>
                  <a:pt x="1508660" y="1110382"/>
                </a:cubicBezTo>
                <a:cubicBezTo>
                  <a:pt x="1565810" y="996082"/>
                  <a:pt x="1642010" y="713054"/>
                  <a:pt x="1704603" y="816468"/>
                </a:cubicBezTo>
                <a:cubicBezTo>
                  <a:pt x="1767196" y="919882"/>
                  <a:pt x="1835231" y="1472332"/>
                  <a:pt x="1884217" y="1730868"/>
                </a:cubicBezTo>
                <a:cubicBezTo>
                  <a:pt x="1933203" y="1989404"/>
                  <a:pt x="1946810" y="2288761"/>
                  <a:pt x="1998517" y="2367682"/>
                </a:cubicBezTo>
                <a:cubicBezTo>
                  <a:pt x="2050224" y="2446603"/>
                  <a:pt x="2156360" y="2384010"/>
                  <a:pt x="2194460" y="2204396"/>
                </a:cubicBezTo>
                <a:cubicBezTo>
                  <a:pt x="2232560" y="2024782"/>
                  <a:pt x="2227117" y="1289996"/>
                  <a:pt x="2227117" y="1289996"/>
                </a:cubicBezTo>
                <a:lnTo>
                  <a:pt x="2227117" y="1289996"/>
                </a:lnTo>
                <a:cubicBezTo>
                  <a:pt x="2270901" y="1151673"/>
                  <a:pt x="2405459" y="500876"/>
                  <a:pt x="2489823" y="460055"/>
                </a:cubicBezTo>
                <a:cubicBezTo>
                  <a:pt x="2574187" y="419234"/>
                  <a:pt x="2673673" y="898580"/>
                  <a:pt x="2733303" y="1045068"/>
                </a:cubicBezTo>
                <a:cubicBezTo>
                  <a:pt x="2792933" y="1191556"/>
                  <a:pt x="2733303" y="1202911"/>
                  <a:pt x="2847603" y="1338982"/>
                </a:cubicBezTo>
                <a:cubicBezTo>
                  <a:pt x="2961903" y="1475053"/>
                  <a:pt x="3258539" y="1730868"/>
                  <a:pt x="3419103" y="1861496"/>
                </a:cubicBezTo>
                <a:cubicBezTo>
                  <a:pt x="3579667" y="1992124"/>
                  <a:pt x="3688525" y="2117310"/>
                  <a:pt x="3810989" y="2122753"/>
                </a:cubicBezTo>
                <a:cubicBezTo>
                  <a:pt x="3933453" y="2128196"/>
                  <a:pt x="3974275" y="1888710"/>
                  <a:pt x="4153889" y="1894153"/>
                </a:cubicBezTo>
                <a:cubicBezTo>
                  <a:pt x="4333503" y="1899596"/>
                  <a:pt x="4694238" y="2391418"/>
                  <a:pt x="4888675" y="2155410"/>
                </a:cubicBezTo>
                <a:cubicBezTo>
                  <a:pt x="5083112" y="1919402"/>
                  <a:pt x="4974890" y="736638"/>
                  <a:pt x="5320512" y="478103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4137880" y="2509301"/>
            <a:ext cx="3098491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5127172 w 5127172"/>
              <a:gd name="connsiteY19" fmla="*/ 2155410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4769854 w 5127172"/>
              <a:gd name="connsiteY19" fmla="*/ 2141527 h 2401243"/>
              <a:gd name="connsiteX20" fmla="*/ 5127172 w 5127172"/>
              <a:gd name="connsiteY20" fmla="*/ 2155410 h 2401243"/>
              <a:gd name="connsiteX0" fmla="*/ 0 w 4769854"/>
              <a:gd name="connsiteY0" fmla="*/ 489896 h 2401243"/>
              <a:gd name="connsiteX1" fmla="*/ 238496 w 4769854"/>
              <a:gd name="connsiteY1" fmla="*/ 212873 h 2401243"/>
              <a:gd name="connsiteX2" fmla="*/ 653143 w 4769854"/>
              <a:gd name="connsiteY2" fmla="*/ 39 h 2401243"/>
              <a:gd name="connsiteX3" fmla="*/ 1175657 w 4769854"/>
              <a:gd name="connsiteY3" fmla="*/ 228639 h 2401243"/>
              <a:gd name="connsiteX4" fmla="*/ 1306286 w 4769854"/>
              <a:gd name="connsiteY4" fmla="*/ 1077725 h 2401243"/>
              <a:gd name="connsiteX5" fmla="*/ 1600200 w 4769854"/>
              <a:gd name="connsiteY5" fmla="*/ 1502268 h 2401243"/>
              <a:gd name="connsiteX6" fmla="*/ 1747157 w 4769854"/>
              <a:gd name="connsiteY6" fmla="*/ 1110382 h 2401243"/>
              <a:gd name="connsiteX7" fmla="*/ 1943100 w 4769854"/>
              <a:gd name="connsiteY7" fmla="*/ 816468 h 2401243"/>
              <a:gd name="connsiteX8" fmla="*/ 2122714 w 4769854"/>
              <a:gd name="connsiteY8" fmla="*/ 1730868 h 2401243"/>
              <a:gd name="connsiteX9" fmla="*/ 2237014 w 4769854"/>
              <a:gd name="connsiteY9" fmla="*/ 2367682 h 2401243"/>
              <a:gd name="connsiteX10" fmla="*/ 2432957 w 4769854"/>
              <a:gd name="connsiteY10" fmla="*/ 2204396 h 2401243"/>
              <a:gd name="connsiteX11" fmla="*/ 2465614 w 4769854"/>
              <a:gd name="connsiteY11" fmla="*/ 1289996 h 2401243"/>
              <a:gd name="connsiteX12" fmla="*/ 2465614 w 4769854"/>
              <a:gd name="connsiteY12" fmla="*/ 1289996 h 2401243"/>
              <a:gd name="connsiteX13" fmla="*/ 2728320 w 4769854"/>
              <a:gd name="connsiteY13" fmla="*/ 460055 h 2401243"/>
              <a:gd name="connsiteX14" fmla="*/ 2971800 w 4769854"/>
              <a:gd name="connsiteY14" fmla="*/ 1045068 h 2401243"/>
              <a:gd name="connsiteX15" fmla="*/ 3086100 w 4769854"/>
              <a:gd name="connsiteY15" fmla="*/ 1338982 h 2401243"/>
              <a:gd name="connsiteX16" fmla="*/ 3657600 w 4769854"/>
              <a:gd name="connsiteY16" fmla="*/ 1861496 h 2401243"/>
              <a:gd name="connsiteX17" fmla="*/ 4049486 w 4769854"/>
              <a:gd name="connsiteY17" fmla="*/ 2122753 h 2401243"/>
              <a:gd name="connsiteX18" fmla="*/ 4392386 w 4769854"/>
              <a:gd name="connsiteY18" fmla="*/ 1894153 h 2401243"/>
              <a:gd name="connsiteX19" fmla="*/ 4769854 w 4769854"/>
              <a:gd name="connsiteY19" fmla="*/ 2141527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69854" h="2401243">
                <a:moveTo>
                  <a:pt x="0" y="489896"/>
                </a:moveTo>
                <a:cubicBezTo>
                  <a:pt x="39749" y="443726"/>
                  <a:pt x="129639" y="294516"/>
                  <a:pt x="238496" y="212873"/>
                </a:cubicBezTo>
                <a:cubicBezTo>
                  <a:pt x="347353" y="131230"/>
                  <a:pt x="496950" y="-2589"/>
                  <a:pt x="653143" y="39"/>
                </a:cubicBezTo>
                <a:cubicBezTo>
                  <a:pt x="809336" y="2667"/>
                  <a:pt x="1066800" y="49025"/>
                  <a:pt x="1175657" y="228639"/>
                </a:cubicBezTo>
                <a:cubicBezTo>
                  <a:pt x="1284514" y="408253"/>
                  <a:pt x="1235529" y="865454"/>
                  <a:pt x="1306286" y="1077725"/>
                </a:cubicBezTo>
                <a:cubicBezTo>
                  <a:pt x="1377043" y="1289996"/>
                  <a:pt x="1526722" y="1496825"/>
                  <a:pt x="1600200" y="1502268"/>
                </a:cubicBezTo>
                <a:cubicBezTo>
                  <a:pt x="1673678" y="1507711"/>
                  <a:pt x="1690007" y="1224682"/>
                  <a:pt x="1747157" y="1110382"/>
                </a:cubicBezTo>
                <a:cubicBezTo>
                  <a:pt x="1804307" y="996082"/>
                  <a:pt x="1880507" y="713054"/>
                  <a:pt x="1943100" y="816468"/>
                </a:cubicBezTo>
                <a:cubicBezTo>
                  <a:pt x="2005693" y="919882"/>
                  <a:pt x="2073728" y="1472332"/>
                  <a:pt x="2122714" y="1730868"/>
                </a:cubicBezTo>
                <a:cubicBezTo>
                  <a:pt x="2171700" y="1989404"/>
                  <a:pt x="2185307" y="2288761"/>
                  <a:pt x="2237014" y="2367682"/>
                </a:cubicBezTo>
                <a:cubicBezTo>
                  <a:pt x="2288721" y="2446603"/>
                  <a:pt x="2394857" y="2384010"/>
                  <a:pt x="2432957" y="2204396"/>
                </a:cubicBezTo>
                <a:cubicBezTo>
                  <a:pt x="2471057" y="2024782"/>
                  <a:pt x="2465614" y="1289996"/>
                  <a:pt x="2465614" y="1289996"/>
                </a:cubicBezTo>
                <a:lnTo>
                  <a:pt x="2465614" y="1289996"/>
                </a:lnTo>
                <a:cubicBezTo>
                  <a:pt x="2509398" y="1151673"/>
                  <a:pt x="2643956" y="500876"/>
                  <a:pt x="2728320" y="460055"/>
                </a:cubicBezTo>
                <a:cubicBezTo>
                  <a:pt x="2812684" y="419234"/>
                  <a:pt x="2912170" y="898580"/>
                  <a:pt x="2971800" y="1045068"/>
                </a:cubicBezTo>
                <a:cubicBezTo>
                  <a:pt x="3031430" y="1191556"/>
                  <a:pt x="2971800" y="1202911"/>
                  <a:pt x="3086100" y="1338982"/>
                </a:cubicBezTo>
                <a:cubicBezTo>
                  <a:pt x="3200400" y="1475053"/>
                  <a:pt x="3497036" y="1730868"/>
                  <a:pt x="3657600" y="1861496"/>
                </a:cubicBezTo>
                <a:cubicBezTo>
                  <a:pt x="3818164" y="1992124"/>
                  <a:pt x="3927022" y="2117310"/>
                  <a:pt x="4049486" y="2122753"/>
                </a:cubicBezTo>
                <a:cubicBezTo>
                  <a:pt x="4171950" y="2128196"/>
                  <a:pt x="4272325" y="1891024"/>
                  <a:pt x="4392386" y="1894153"/>
                </a:cubicBezTo>
                <a:cubicBezTo>
                  <a:pt x="4512447" y="1897282"/>
                  <a:pt x="4647390" y="2097984"/>
                  <a:pt x="4769854" y="214152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83568" y="18864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Oscilloscope :</a:t>
            </a:r>
          </a:p>
          <a:p>
            <a:r>
              <a:rPr lang="fr-FR" dirty="0" smtClean="0"/>
              <a:t>« Trigger » ou « déclenchement »</a:t>
            </a:r>
            <a:endParaRPr lang="fr-FR" dirty="0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35968" y="1018978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00B050"/>
                </a:solidFill>
              </a:rPr>
              <a:t>Mauvais choix de « </a:t>
            </a:r>
            <a:r>
              <a:rPr lang="fr-FR" dirty="0" err="1" smtClean="0">
                <a:solidFill>
                  <a:srgbClr val="00B050"/>
                </a:solidFill>
              </a:rPr>
              <a:t>level</a:t>
            </a:r>
            <a:r>
              <a:rPr lang="fr-FR" dirty="0" smtClean="0">
                <a:solidFill>
                  <a:srgbClr val="00B050"/>
                </a:solidFill>
              </a:rPr>
              <a:t> »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(front montant)</a:t>
            </a:r>
            <a:endParaRPr lang="fr-FR" dirty="0">
              <a:solidFill>
                <a:srgbClr val="00B050"/>
              </a:solidFill>
            </a:endParaRPr>
          </a:p>
        </p:txBody>
      </p:sp>
      <p:cxnSp>
        <p:nvCxnSpPr>
          <p:cNvPr id="22" name="Connecteur droit 21"/>
          <p:cNvCxnSpPr/>
          <p:nvPr/>
        </p:nvCxnSpPr>
        <p:spPr>
          <a:xfrm>
            <a:off x="683568" y="3556396"/>
            <a:ext cx="6552982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687345" y="2065189"/>
            <a:ext cx="0" cy="1491207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2170831" y="2091461"/>
            <a:ext cx="0" cy="1491207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994427" y="2086201"/>
            <a:ext cx="0" cy="1491207"/>
          </a:xfrm>
          <a:prstGeom prst="line">
            <a:avLst/>
          </a:prstGeom>
          <a:ln w="28575">
            <a:solidFill>
              <a:srgbClr val="00B05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5400000">
            <a:off x="7046479" y="3355819"/>
            <a:ext cx="0" cy="380143"/>
          </a:xfrm>
          <a:prstGeom prst="line">
            <a:avLst/>
          </a:prstGeom>
          <a:ln w="57150">
            <a:solidFill>
              <a:srgbClr val="00B05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32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83822" y="2060848"/>
            <a:ext cx="6552728" cy="3888432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orme libre 4"/>
          <p:cNvSpPr/>
          <p:nvPr/>
        </p:nvSpPr>
        <p:spPr>
          <a:xfrm>
            <a:off x="690643" y="2514561"/>
            <a:ext cx="3456198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-1 w 5320512"/>
              <a:gd name="connsiteY0" fmla="*/ 212873 h 2401243"/>
              <a:gd name="connsiteX1" fmla="*/ 414646 w 5320512"/>
              <a:gd name="connsiteY1" fmla="*/ 39 h 2401243"/>
              <a:gd name="connsiteX2" fmla="*/ 937160 w 5320512"/>
              <a:gd name="connsiteY2" fmla="*/ 228639 h 2401243"/>
              <a:gd name="connsiteX3" fmla="*/ 1067789 w 5320512"/>
              <a:gd name="connsiteY3" fmla="*/ 1077725 h 2401243"/>
              <a:gd name="connsiteX4" fmla="*/ 1361703 w 5320512"/>
              <a:gd name="connsiteY4" fmla="*/ 1502268 h 2401243"/>
              <a:gd name="connsiteX5" fmla="*/ 1508660 w 5320512"/>
              <a:gd name="connsiteY5" fmla="*/ 1110382 h 2401243"/>
              <a:gd name="connsiteX6" fmla="*/ 1704603 w 5320512"/>
              <a:gd name="connsiteY6" fmla="*/ 816468 h 2401243"/>
              <a:gd name="connsiteX7" fmla="*/ 1884217 w 5320512"/>
              <a:gd name="connsiteY7" fmla="*/ 1730868 h 2401243"/>
              <a:gd name="connsiteX8" fmla="*/ 1998517 w 5320512"/>
              <a:gd name="connsiteY8" fmla="*/ 2367682 h 2401243"/>
              <a:gd name="connsiteX9" fmla="*/ 2194460 w 5320512"/>
              <a:gd name="connsiteY9" fmla="*/ 2204396 h 2401243"/>
              <a:gd name="connsiteX10" fmla="*/ 2227117 w 5320512"/>
              <a:gd name="connsiteY10" fmla="*/ 1289996 h 2401243"/>
              <a:gd name="connsiteX11" fmla="*/ 2227117 w 5320512"/>
              <a:gd name="connsiteY11" fmla="*/ 1289996 h 2401243"/>
              <a:gd name="connsiteX12" fmla="*/ 2489823 w 5320512"/>
              <a:gd name="connsiteY12" fmla="*/ 460055 h 2401243"/>
              <a:gd name="connsiteX13" fmla="*/ 2733303 w 5320512"/>
              <a:gd name="connsiteY13" fmla="*/ 1045068 h 2401243"/>
              <a:gd name="connsiteX14" fmla="*/ 2847603 w 5320512"/>
              <a:gd name="connsiteY14" fmla="*/ 1338982 h 2401243"/>
              <a:gd name="connsiteX15" fmla="*/ 3419103 w 5320512"/>
              <a:gd name="connsiteY15" fmla="*/ 1861496 h 2401243"/>
              <a:gd name="connsiteX16" fmla="*/ 3810989 w 5320512"/>
              <a:gd name="connsiteY16" fmla="*/ 2122753 h 2401243"/>
              <a:gd name="connsiteX17" fmla="*/ 4153889 w 5320512"/>
              <a:gd name="connsiteY17" fmla="*/ 1894153 h 2401243"/>
              <a:gd name="connsiteX18" fmla="*/ 4888675 w 5320512"/>
              <a:gd name="connsiteY18" fmla="*/ 2155410 h 2401243"/>
              <a:gd name="connsiteX19" fmla="*/ 5320512 w 5320512"/>
              <a:gd name="connsiteY19" fmla="*/ 478103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20512" h="2401243">
                <a:moveTo>
                  <a:pt x="-1" y="212873"/>
                </a:moveTo>
                <a:cubicBezTo>
                  <a:pt x="108856" y="131230"/>
                  <a:pt x="258453" y="-2589"/>
                  <a:pt x="414646" y="39"/>
                </a:cubicBezTo>
                <a:cubicBezTo>
                  <a:pt x="570839" y="2667"/>
                  <a:pt x="828303" y="49025"/>
                  <a:pt x="937160" y="228639"/>
                </a:cubicBezTo>
                <a:cubicBezTo>
                  <a:pt x="1046017" y="408253"/>
                  <a:pt x="997032" y="865454"/>
                  <a:pt x="1067789" y="1077725"/>
                </a:cubicBezTo>
                <a:cubicBezTo>
                  <a:pt x="1138546" y="1289996"/>
                  <a:pt x="1288225" y="1496825"/>
                  <a:pt x="1361703" y="1502268"/>
                </a:cubicBezTo>
                <a:cubicBezTo>
                  <a:pt x="1435181" y="1507711"/>
                  <a:pt x="1451510" y="1224682"/>
                  <a:pt x="1508660" y="1110382"/>
                </a:cubicBezTo>
                <a:cubicBezTo>
                  <a:pt x="1565810" y="996082"/>
                  <a:pt x="1642010" y="713054"/>
                  <a:pt x="1704603" y="816468"/>
                </a:cubicBezTo>
                <a:cubicBezTo>
                  <a:pt x="1767196" y="919882"/>
                  <a:pt x="1835231" y="1472332"/>
                  <a:pt x="1884217" y="1730868"/>
                </a:cubicBezTo>
                <a:cubicBezTo>
                  <a:pt x="1933203" y="1989404"/>
                  <a:pt x="1946810" y="2288761"/>
                  <a:pt x="1998517" y="2367682"/>
                </a:cubicBezTo>
                <a:cubicBezTo>
                  <a:pt x="2050224" y="2446603"/>
                  <a:pt x="2156360" y="2384010"/>
                  <a:pt x="2194460" y="2204396"/>
                </a:cubicBezTo>
                <a:cubicBezTo>
                  <a:pt x="2232560" y="2024782"/>
                  <a:pt x="2227117" y="1289996"/>
                  <a:pt x="2227117" y="1289996"/>
                </a:cubicBezTo>
                <a:lnTo>
                  <a:pt x="2227117" y="1289996"/>
                </a:lnTo>
                <a:cubicBezTo>
                  <a:pt x="2270901" y="1151673"/>
                  <a:pt x="2405459" y="500876"/>
                  <a:pt x="2489823" y="460055"/>
                </a:cubicBezTo>
                <a:cubicBezTo>
                  <a:pt x="2574187" y="419234"/>
                  <a:pt x="2673673" y="898580"/>
                  <a:pt x="2733303" y="1045068"/>
                </a:cubicBezTo>
                <a:cubicBezTo>
                  <a:pt x="2792933" y="1191556"/>
                  <a:pt x="2733303" y="1202911"/>
                  <a:pt x="2847603" y="1338982"/>
                </a:cubicBezTo>
                <a:cubicBezTo>
                  <a:pt x="2961903" y="1475053"/>
                  <a:pt x="3258539" y="1730868"/>
                  <a:pt x="3419103" y="1861496"/>
                </a:cubicBezTo>
                <a:cubicBezTo>
                  <a:pt x="3579667" y="1992124"/>
                  <a:pt x="3688525" y="2117310"/>
                  <a:pt x="3810989" y="2122753"/>
                </a:cubicBezTo>
                <a:cubicBezTo>
                  <a:pt x="3933453" y="2128196"/>
                  <a:pt x="3974275" y="1888710"/>
                  <a:pt x="4153889" y="1894153"/>
                </a:cubicBezTo>
                <a:cubicBezTo>
                  <a:pt x="4333503" y="1899596"/>
                  <a:pt x="4694238" y="2391418"/>
                  <a:pt x="4888675" y="2155410"/>
                </a:cubicBezTo>
                <a:cubicBezTo>
                  <a:pt x="5083112" y="1919402"/>
                  <a:pt x="4974890" y="736638"/>
                  <a:pt x="5320512" y="478103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orme libre 11"/>
          <p:cNvSpPr/>
          <p:nvPr/>
        </p:nvSpPr>
        <p:spPr>
          <a:xfrm>
            <a:off x="4137880" y="2509301"/>
            <a:ext cx="3098491" cy="2401243"/>
          </a:xfrm>
          <a:custGeom>
            <a:avLst/>
            <a:gdLst>
              <a:gd name="connsiteX0" fmla="*/ 0 w 5731329"/>
              <a:gd name="connsiteY0" fmla="*/ 500517 h 2411864"/>
              <a:gd name="connsiteX1" fmla="*/ 653143 w 5731329"/>
              <a:gd name="connsiteY1" fmla="*/ 10660 h 2411864"/>
              <a:gd name="connsiteX2" fmla="*/ 1175657 w 5731329"/>
              <a:gd name="connsiteY2" fmla="*/ 239260 h 2411864"/>
              <a:gd name="connsiteX3" fmla="*/ 1306286 w 5731329"/>
              <a:gd name="connsiteY3" fmla="*/ 1088346 h 2411864"/>
              <a:gd name="connsiteX4" fmla="*/ 1600200 w 5731329"/>
              <a:gd name="connsiteY4" fmla="*/ 1512889 h 2411864"/>
              <a:gd name="connsiteX5" fmla="*/ 1747157 w 5731329"/>
              <a:gd name="connsiteY5" fmla="*/ 1121003 h 2411864"/>
              <a:gd name="connsiteX6" fmla="*/ 1943100 w 5731329"/>
              <a:gd name="connsiteY6" fmla="*/ 827089 h 2411864"/>
              <a:gd name="connsiteX7" fmla="*/ 2122714 w 5731329"/>
              <a:gd name="connsiteY7" fmla="*/ 1741489 h 2411864"/>
              <a:gd name="connsiteX8" fmla="*/ 2237014 w 5731329"/>
              <a:gd name="connsiteY8" fmla="*/ 2378303 h 2411864"/>
              <a:gd name="connsiteX9" fmla="*/ 2432957 w 5731329"/>
              <a:gd name="connsiteY9" fmla="*/ 2215017 h 2411864"/>
              <a:gd name="connsiteX10" fmla="*/ 2465614 w 5731329"/>
              <a:gd name="connsiteY10" fmla="*/ 1300617 h 2411864"/>
              <a:gd name="connsiteX11" fmla="*/ 2465614 w 5731329"/>
              <a:gd name="connsiteY11" fmla="*/ 1300617 h 2411864"/>
              <a:gd name="connsiteX12" fmla="*/ 2759529 w 5731329"/>
              <a:gd name="connsiteY12" fmla="*/ 92303 h 2411864"/>
              <a:gd name="connsiteX13" fmla="*/ 2971800 w 5731329"/>
              <a:gd name="connsiteY13" fmla="*/ 1055689 h 2411864"/>
              <a:gd name="connsiteX14" fmla="*/ 3086100 w 5731329"/>
              <a:gd name="connsiteY14" fmla="*/ 1349603 h 2411864"/>
              <a:gd name="connsiteX15" fmla="*/ 3657600 w 5731329"/>
              <a:gd name="connsiteY15" fmla="*/ 1872117 h 2411864"/>
              <a:gd name="connsiteX16" fmla="*/ 4049486 w 5731329"/>
              <a:gd name="connsiteY16" fmla="*/ 2133374 h 2411864"/>
              <a:gd name="connsiteX17" fmla="*/ 4392386 w 5731329"/>
              <a:gd name="connsiteY17" fmla="*/ 1904774 h 2411864"/>
              <a:gd name="connsiteX18" fmla="*/ 5127172 w 5731329"/>
              <a:gd name="connsiteY18" fmla="*/ 2166031 h 2411864"/>
              <a:gd name="connsiteX19" fmla="*/ 5470072 w 5731329"/>
              <a:gd name="connsiteY19" fmla="*/ 565831 h 2411864"/>
              <a:gd name="connsiteX20" fmla="*/ 5731329 w 5731329"/>
              <a:gd name="connsiteY20" fmla="*/ 320903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470072"/>
              <a:gd name="connsiteY0" fmla="*/ 500517 h 2411864"/>
              <a:gd name="connsiteX1" fmla="*/ 653143 w 5470072"/>
              <a:gd name="connsiteY1" fmla="*/ 10660 h 2411864"/>
              <a:gd name="connsiteX2" fmla="*/ 1175657 w 5470072"/>
              <a:gd name="connsiteY2" fmla="*/ 239260 h 2411864"/>
              <a:gd name="connsiteX3" fmla="*/ 1306286 w 5470072"/>
              <a:gd name="connsiteY3" fmla="*/ 1088346 h 2411864"/>
              <a:gd name="connsiteX4" fmla="*/ 1600200 w 5470072"/>
              <a:gd name="connsiteY4" fmla="*/ 1512889 h 2411864"/>
              <a:gd name="connsiteX5" fmla="*/ 1747157 w 5470072"/>
              <a:gd name="connsiteY5" fmla="*/ 1121003 h 2411864"/>
              <a:gd name="connsiteX6" fmla="*/ 1943100 w 5470072"/>
              <a:gd name="connsiteY6" fmla="*/ 827089 h 2411864"/>
              <a:gd name="connsiteX7" fmla="*/ 2122714 w 5470072"/>
              <a:gd name="connsiteY7" fmla="*/ 1741489 h 2411864"/>
              <a:gd name="connsiteX8" fmla="*/ 2237014 w 5470072"/>
              <a:gd name="connsiteY8" fmla="*/ 2378303 h 2411864"/>
              <a:gd name="connsiteX9" fmla="*/ 2432957 w 5470072"/>
              <a:gd name="connsiteY9" fmla="*/ 2215017 h 2411864"/>
              <a:gd name="connsiteX10" fmla="*/ 2465614 w 5470072"/>
              <a:gd name="connsiteY10" fmla="*/ 1300617 h 2411864"/>
              <a:gd name="connsiteX11" fmla="*/ 2465614 w 5470072"/>
              <a:gd name="connsiteY11" fmla="*/ 1300617 h 2411864"/>
              <a:gd name="connsiteX12" fmla="*/ 2759529 w 5470072"/>
              <a:gd name="connsiteY12" fmla="*/ 92303 h 2411864"/>
              <a:gd name="connsiteX13" fmla="*/ 2971800 w 5470072"/>
              <a:gd name="connsiteY13" fmla="*/ 1055689 h 2411864"/>
              <a:gd name="connsiteX14" fmla="*/ 3086100 w 5470072"/>
              <a:gd name="connsiteY14" fmla="*/ 1349603 h 2411864"/>
              <a:gd name="connsiteX15" fmla="*/ 3657600 w 5470072"/>
              <a:gd name="connsiteY15" fmla="*/ 1872117 h 2411864"/>
              <a:gd name="connsiteX16" fmla="*/ 4049486 w 5470072"/>
              <a:gd name="connsiteY16" fmla="*/ 2133374 h 2411864"/>
              <a:gd name="connsiteX17" fmla="*/ 4392386 w 5470072"/>
              <a:gd name="connsiteY17" fmla="*/ 1904774 h 2411864"/>
              <a:gd name="connsiteX18" fmla="*/ 5127172 w 5470072"/>
              <a:gd name="connsiteY18" fmla="*/ 2166031 h 2411864"/>
              <a:gd name="connsiteX19" fmla="*/ 5470072 w 5470072"/>
              <a:gd name="connsiteY19" fmla="*/ 565831 h 2411864"/>
              <a:gd name="connsiteX0" fmla="*/ 0 w 5535386"/>
              <a:gd name="connsiteY0" fmla="*/ 500517 h 2411864"/>
              <a:gd name="connsiteX1" fmla="*/ 653143 w 5535386"/>
              <a:gd name="connsiteY1" fmla="*/ 10660 h 2411864"/>
              <a:gd name="connsiteX2" fmla="*/ 1175657 w 5535386"/>
              <a:gd name="connsiteY2" fmla="*/ 239260 h 2411864"/>
              <a:gd name="connsiteX3" fmla="*/ 1306286 w 5535386"/>
              <a:gd name="connsiteY3" fmla="*/ 1088346 h 2411864"/>
              <a:gd name="connsiteX4" fmla="*/ 1600200 w 5535386"/>
              <a:gd name="connsiteY4" fmla="*/ 1512889 h 2411864"/>
              <a:gd name="connsiteX5" fmla="*/ 1747157 w 5535386"/>
              <a:gd name="connsiteY5" fmla="*/ 1121003 h 2411864"/>
              <a:gd name="connsiteX6" fmla="*/ 1943100 w 5535386"/>
              <a:gd name="connsiteY6" fmla="*/ 827089 h 2411864"/>
              <a:gd name="connsiteX7" fmla="*/ 2122714 w 5535386"/>
              <a:gd name="connsiteY7" fmla="*/ 1741489 h 2411864"/>
              <a:gd name="connsiteX8" fmla="*/ 2237014 w 5535386"/>
              <a:gd name="connsiteY8" fmla="*/ 2378303 h 2411864"/>
              <a:gd name="connsiteX9" fmla="*/ 2432957 w 5535386"/>
              <a:gd name="connsiteY9" fmla="*/ 2215017 h 2411864"/>
              <a:gd name="connsiteX10" fmla="*/ 2465614 w 5535386"/>
              <a:gd name="connsiteY10" fmla="*/ 1300617 h 2411864"/>
              <a:gd name="connsiteX11" fmla="*/ 2465614 w 5535386"/>
              <a:gd name="connsiteY11" fmla="*/ 1300617 h 2411864"/>
              <a:gd name="connsiteX12" fmla="*/ 2759529 w 5535386"/>
              <a:gd name="connsiteY12" fmla="*/ 92303 h 2411864"/>
              <a:gd name="connsiteX13" fmla="*/ 2971800 w 5535386"/>
              <a:gd name="connsiteY13" fmla="*/ 1055689 h 2411864"/>
              <a:gd name="connsiteX14" fmla="*/ 3086100 w 5535386"/>
              <a:gd name="connsiteY14" fmla="*/ 1349603 h 2411864"/>
              <a:gd name="connsiteX15" fmla="*/ 3657600 w 5535386"/>
              <a:gd name="connsiteY15" fmla="*/ 1872117 h 2411864"/>
              <a:gd name="connsiteX16" fmla="*/ 4049486 w 5535386"/>
              <a:gd name="connsiteY16" fmla="*/ 2133374 h 2411864"/>
              <a:gd name="connsiteX17" fmla="*/ 4392386 w 5535386"/>
              <a:gd name="connsiteY17" fmla="*/ 1904774 h 2411864"/>
              <a:gd name="connsiteX18" fmla="*/ 5127172 w 5535386"/>
              <a:gd name="connsiteY18" fmla="*/ 2166031 h 2411864"/>
              <a:gd name="connsiteX19" fmla="*/ 5535386 w 5535386"/>
              <a:gd name="connsiteY19" fmla="*/ 53317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59529 w 5559009"/>
              <a:gd name="connsiteY12" fmla="*/ 92303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500517 h 2411864"/>
              <a:gd name="connsiteX1" fmla="*/ 653143 w 5559009"/>
              <a:gd name="connsiteY1" fmla="*/ 10660 h 2411864"/>
              <a:gd name="connsiteX2" fmla="*/ 1175657 w 5559009"/>
              <a:gd name="connsiteY2" fmla="*/ 239260 h 2411864"/>
              <a:gd name="connsiteX3" fmla="*/ 1306286 w 5559009"/>
              <a:gd name="connsiteY3" fmla="*/ 1088346 h 2411864"/>
              <a:gd name="connsiteX4" fmla="*/ 1600200 w 5559009"/>
              <a:gd name="connsiteY4" fmla="*/ 1512889 h 2411864"/>
              <a:gd name="connsiteX5" fmla="*/ 1747157 w 5559009"/>
              <a:gd name="connsiteY5" fmla="*/ 1121003 h 2411864"/>
              <a:gd name="connsiteX6" fmla="*/ 1943100 w 5559009"/>
              <a:gd name="connsiteY6" fmla="*/ 827089 h 2411864"/>
              <a:gd name="connsiteX7" fmla="*/ 2122714 w 5559009"/>
              <a:gd name="connsiteY7" fmla="*/ 1741489 h 2411864"/>
              <a:gd name="connsiteX8" fmla="*/ 2237014 w 5559009"/>
              <a:gd name="connsiteY8" fmla="*/ 2378303 h 2411864"/>
              <a:gd name="connsiteX9" fmla="*/ 2432957 w 5559009"/>
              <a:gd name="connsiteY9" fmla="*/ 2215017 h 2411864"/>
              <a:gd name="connsiteX10" fmla="*/ 2465614 w 5559009"/>
              <a:gd name="connsiteY10" fmla="*/ 1300617 h 2411864"/>
              <a:gd name="connsiteX11" fmla="*/ 2465614 w 5559009"/>
              <a:gd name="connsiteY11" fmla="*/ 1300617 h 2411864"/>
              <a:gd name="connsiteX12" fmla="*/ 2728320 w 5559009"/>
              <a:gd name="connsiteY12" fmla="*/ 470676 h 2411864"/>
              <a:gd name="connsiteX13" fmla="*/ 2971800 w 5559009"/>
              <a:gd name="connsiteY13" fmla="*/ 1055689 h 2411864"/>
              <a:gd name="connsiteX14" fmla="*/ 3086100 w 5559009"/>
              <a:gd name="connsiteY14" fmla="*/ 1349603 h 2411864"/>
              <a:gd name="connsiteX15" fmla="*/ 3657600 w 5559009"/>
              <a:gd name="connsiteY15" fmla="*/ 1872117 h 2411864"/>
              <a:gd name="connsiteX16" fmla="*/ 4049486 w 5559009"/>
              <a:gd name="connsiteY16" fmla="*/ 2133374 h 2411864"/>
              <a:gd name="connsiteX17" fmla="*/ 4392386 w 5559009"/>
              <a:gd name="connsiteY17" fmla="*/ 1904774 h 2411864"/>
              <a:gd name="connsiteX18" fmla="*/ 5127172 w 5559009"/>
              <a:gd name="connsiteY18" fmla="*/ 2166031 h 2411864"/>
              <a:gd name="connsiteX19" fmla="*/ 5559009 w 5559009"/>
              <a:gd name="connsiteY19" fmla="*/ 488724 h 2411864"/>
              <a:gd name="connsiteX0" fmla="*/ 0 w 5559009"/>
              <a:gd name="connsiteY0" fmla="*/ 489896 h 2401243"/>
              <a:gd name="connsiteX1" fmla="*/ 238496 w 5559009"/>
              <a:gd name="connsiteY1" fmla="*/ 212873 h 2401243"/>
              <a:gd name="connsiteX2" fmla="*/ 653143 w 5559009"/>
              <a:gd name="connsiteY2" fmla="*/ 39 h 2401243"/>
              <a:gd name="connsiteX3" fmla="*/ 1175657 w 5559009"/>
              <a:gd name="connsiteY3" fmla="*/ 228639 h 2401243"/>
              <a:gd name="connsiteX4" fmla="*/ 1306286 w 5559009"/>
              <a:gd name="connsiteY4" fmla="*/ 1077725 h 2401243"/>
              <a:gd name="connsiteX5" fmla="*/ 1600200 w 5559009"/>
              <a:gd name="connsiteY5" fmla="*/ 1502268 h 2401243"/>
              <a:gd name="connsiteX6" fmla="*/ 1747157 w 5559009"/>
              <a:gd name="connsiteY6" fmla="*/ 1110382 h 2401243"/>
              <a:gd name="connsiteX7" fmla="*/ 1943100 w 5559009"/>
              <a:gd name="connsiteY7" fmla="*/ 816468 h 2401243"/>
              <a:gd name="connsiteX8" fmla="*/ 2122714 w 5559009"/>
              <a:gd name="connsiteY8" fmla="*/ 1730868 h 2401243"/>
              <a:gd name="connsiteX9" fmla="*/ 2237014 w 5559009"/>
              <a:gd name="connsiteY9" fmla="*/ 2367682 h 2401243"/>
              <a:gd name="connsiteX10" fmla="*/ 2432957 w 5559009"/>
              <a:gd name="connsiteY10" fmla="*/ 2204396 h 2401243"/>
              <a:gd name="connsiteX11" fmla="*/ 2465614 w 5559009"/>
              <a:gd name="connsiteY11" fmla="*/ 1289996 h 2401243"/>
              <a:gd name="connsiteX12" fmla="*/ 2465614 w 5559009"/>
              <a:gd name="connsiteY12" fmla="*/ 1289996 h 2401243"/>
              <a:gd name="connsiteX13" fmla="*/ 2728320 w 5559009"/>
              <a:gd name="connsiteY13" fmla="*/ 460055 h 2401243"/>
              <a:gd name="connsiteX14" fmla="*/ 2971800 w 5559009"/>
              <a:gd name="connsiteY14" fmla="*/ 1045068 h 2401243"/>
              <a:gd name="connsiteX15" fmla="*/ 3086100 w 5559009"/>
              <a:gd name="connsiteY15" fmla="*/ 1338982 h 2401243"/>
              <a:gd name="connsiteX16" fmla="*/ 3657600 w 5559009"/>
              <a:gd name="connsiteY16" fmla="*/ 1861496 h 2401243"/>
              <a:gd name="connsiteX17" fmla="*/ 4049486 w 5559009"/>
              <a:gd name="connsiteY17" fmla="*/ 2122753 h 2401243"/>
              <a:gd name="connsiteX18" fmla="*/ 4392386 w 5559009"/>
              <a:gd name="connsiteY18" fmla="*/ 1894153 h 2401243"/>
              <a:gd name="connsiteX19" fmla="*/ 5127172 w 5559009"/>
              <a:gd name="connsiteY19" fmla="*/ 2155410 h 2401243"/>
              <a:gd name="connsiteX20" fmla="*/ 5559009 w 5559009"/>
              <a:gd name="connsiteY20" fmla="*/ 478103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5127172 w 5127172"/>
              <a:gd name="connsiteY19" fmla="*/ 2155410 h 2401243"/>
              <a:gd name="connsiteX0" fmla="*/ 0 w 5127172"/>
              <a:gd name="connsiteY0" fmla="*/ 489896 h 2401243"/>
              <a:gd name="connsiteX1" fmla="*/ 238496 w 5127172"/>
              <a:gd name="connsiteY1" fmla="*/ 212873 h 2401243"/>
              <a:gd name="connsiteX2" fmla="*/ 653143 w 5127172"/>
              <a:gd name="connsiteY2" fmla="*/ 39 h 2401243"/>
              <a:gd name="connsiteX3" fmla="*/ 1175657 w 5127172"/>
              <a:gd name="connsiteY3" fmla="*/ 228639 h 2401243"/>
              <a:gd name="connsiteX4" fmla="*/ 1306286 w 5127172"/>
              <a:gd name="connsiteY4" fmla="*/ 1077725 h 2401243"/>
              <a:gd name="connsiteX5" fmla="*/ 1600200 w 5127172"/>
              <a:gd name="connsiteY5" fmla="*/ 1502268 h 2401243"/>
              <a:gd name="connsiteX6" fmla="*/ 1747157 w 5127172"/>
              <a:gd name="connsiteY6" fmla="*/ 1110382 h 2401243"/>
              <a:gd name="connsiteX7" fmla="*/ 1943100 w 5127172"/>
              <a:gd name="connsiteY7" fmla="*/ 816468 h 2401243"/>
              <a:gd name="connsiteX8" fmla="*/ 2122714 w 5127172"/>
              <a:gd name="connsiteY8" fmla="*/ 1730868 h 2401243"/>
              <a:gd name="connsiteX9" fmla="*/ 2237014 w 5127172"/>
              <a:gd name="connsiteY9" fmla="*/ 2367682 h 2401243"/>
              <a:gd name="connsiteX10" fmla="*/ 2432957 w 5127172"/>
              <a:gd name="connsiteY10" fmla="*/ 2204396 h 2401243"/>
              <a:gd name="connsiteX11" fmla="*/ 2465614 w 5127172"/>
              <a:gd name="connsiteY11" fmla="*/ 1289996 h 2401243"/>
              <a:gd name="connsiteX12" fmla="*/ 2465614 w 5127172"/>
              <a:gd name="connsiteY12" fmla="*/ 1289996 h 2401243"/>
              <a:gd name="connsiteX13" fmla="*/ 2728320 w 5127172"/>
              <a:gd name="connsiteY13" fmla="*/ 460055 h 2401243"/>
              <a:gd name="connsiteX14" fmla="*/ 2971800 w 5127172"/>
              <a:gd name="connsiteY14" fmla="*/ 1045068 h 2401243"/>
              <a:gd name="connsiteX15" fmla="*/ 3086100 w 5127172"/>
              <a:gd name="connsiteY15" fmla="*/ 1338982 h 2401243"/>
              <a:gd name="connsiteX16" fmla="*/ 3657600 w 5127172"/>
              <a:gd name="connsiteY16" fmla="*/ 1861496 h 2401243"/>
              <a:gd name="connsiteX17" fmla="*/ 4049486 w 5127172"/>
              <a:gd name="connsiteY17" fmla="*/ 2122753 h 2401243"/>
              <a:gd name="connsiteX18" fmla="*/ 4392386 w 5127172"/>
              <a:gd name="connsiteY18" fmla="*/ 1894153 h 2401243"/>
              <a:gd name="connsiteX19" fmla="*/ 4769854 w 5127172"/>
              <a:gd name="connsiteY19" fmla="*/ 2141527 h 2401243"/>
              <a:gd name="connsiteX20" fmla="*/ 5127172 w 5127172"/>
              <a:gd name="connsiteY20" fmla="*/ 2155410 h 2401243"/>
              <a:gd name="connsiteX0" fmla="*/ 0 w 4769854"/>
              <a:gd name="connsiteY0" fmla="*/ 489896 h 2401243"/>
              <a:gd name="connsiteX1" fmla="*/ 238496 w 4769854"/>
              <a:gd name="connsiteY1" fmla="*/ 212873 h 2401243"/>
              <a:gd name="connsiteX2" fmla="*/ 653143 w 4769854"/>
              <a:gd name="connsiteY2" fmla="*/ 39 h 2401243"/>
              <a:gd name="connsiteX3" fmla="*/ 1175657 w 4769854"/>
              <a:gd name="connsiteY3" fmla="*/ 228639 h 2401243"/>
              <a:gd name="connsiteX4" fmla="*/ 1306286 w 4769854"/>
              <a:gd name="connsiteY4" fmla="*/ 1077725 h 2401243"/>
              <a:gd name="connsiteX5" fmla="*/ 1600200 w 4769854"/>
              <a:gd name="connsiteY5" fmla="*/ 1502268 h 2401243"/>
              <a:gd name="connsiteX6" fmla="*/ 1747157 w 4769854"/>
              <a:gd name="connsiteY6" fmla="*/ 1110382 h 2401243"/>
              <a:gd name="connsiteX7" fmla="*/ 1943100 w 4769854"/>
              <a:gd name="connsiteY7" fmla="*/ 816468 h 2401243"/>
              <a:gd name="connsiteX8" fmla="*/ 2122714 w 4769854"/>
              <a:gd name="connsiteY8" fmla="*/ 1730868 h 2401243"/>
              <a:gd name="connsiteX9" fmla="*/ 2237014 w 4769854"/>
              <a:gd name="connsiteY9" fmla="*/ 2367682 h 2401243"/>
              <a:gd name="connsiteX10" fmla="*/ 2432957 w 4769854"/>
              <a:gd name="connsiteY10" fmla="*/ 2204396 h 2401243"/>
              <a:gd name="connsiteX11" fmla="*/ 2465614 w 4769854"/>
              <a:gd name="connsiteY11" fmla="*/ 1289996 h 2401243"/>
              <a:gd name="connsiteX12" fmla="*/ 2465614 w 4769854"/>
              <a:gd name="connsiteY12" fmla="*/ 1289996 h 2401243"/>
              <a:gd name="connsiteX13" fmla="*/ 2728320 w 4769854"/>
              <a:gd name="connsiteY13" fmla="*/ 460055 h 2401243"/>
              <a:gd name="connsiteX14" fmla="*/ 2971800 w 4769854"/>
              <a:gd name="connsiteY14" fmla="*/ 1045068 h 2401243"/>
              <a:gd name="connsiteX15" fmla="*/ 3086100 w 4769854"/>
              <a:gd name="connsiteY15" fmla="*/ 1338982 h 2401243"/>
              <a:gd name="connsiteX16" fmla="*/ 3657600 w 4769854"/>
              <a:gd name="connsiteY16" fmla="*/ 1861496 h 2401243"/>
              <a:gd name="connsiteX17" fmla="*/ 4049486 w 4769854"/>
              <a:gd name="connsiteY17" fmla="*/ 2122753 h 2401243"/>
              <a:gd name="connsiteX18" fmla="*/ 4392386 w 4769854"/>
              <a:gd name="connsiteY18" fmla="*/ 1894153 h 2401243"/>
              <a:gd name="connsiteX19" fmla="*/ 4769854 w 4769854"/>
              <a:gd name="connsiteY19" fmla="*/ 2141527 h 2401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769854" h="2401243">
                <a:moveTo>
                  <a:pt x="0" y="489896"/>
                </a:moveTo>
                <a:cubicBezTo>
                  <a:pt x="39749" y="443726"/>
                  <a:pt x="129639" y="294516"/>
                  <a:pt x="238496" y="212873"/>
                </a:cubicBezTo>
                <a:cubicBezTo>
                  <a:pt x="347353" y="131230"/>
                  <a:pt x="496950" y="-2589"/>
                  <a:pt x="653143" y="39"/>
                </a:cubicBezTo>
                <a:cubicBezTo>
                  <a:pt x="809336" y="2667"/>
                  <a:pt x="1066800" y="49025"/>
                  <a:pt x="1175657" y="228639"/>
                </a:cubicBezTo>
                <a:cubicBezTo>
                  <a:pt x="1284514" y="408253"/>
                  <a:pt x="1235529" y="865454"/>
                  <a:pt x="1306286" y="1077725"/>
                </a:cubicBezTo>
                <a:cubicBezTo>
                  <a:pt x="1377043" y="1289996"/>
                  <a:pt x="1526722" y="1496825"/>
                  <a:pt x="1600200" y="1502268"/>
                </a:cubicBezTo>
                <a:cubicBezTo>
                  <a:pt x="1673678" y="1507711"/>
                  <a:pt x="1690007" y="1224682"/>
                  <a:pt x="1747157" y="1110382"/>
                </a:cubicBezTo>
                <a:cubicBezTo>
                  <a:pt x="1804307" y="996082"/>
                  <a:pt x="1880507" y="713054"/>
                  <a:pt x="1943100" y="816468"/>
                </a:cubicBezTo>
                <a:cubicBezTo>
                  <a:pt x="2005693" y="919882"/>
                  <a:pt x="2073728" y="1472332"/>
                  <a:pt x="2122714" y="1730868"/>
                </a:cubicBezTo>
                <a:cubicBezTo>
                  <a:pt x="2171700" y="1989404"/>
                  <a:pt x="2185307" y="2288761"/>
                  <a:pt x="2237014" y="2367682"/>
                </a:cubicBezTo>
                <a:cubicBezTo>
                  <a:pt x="2288721" y="2446603"/>
                  <a:pt x="2394857" y="2384010"/>
                  <a:pt x="2432957" y="2204396"/>
                </a:cubicBezTo>
                <a:cubicBezTo>
                  <a:pt x="2471057" y="2024782"/>
                  <a:pt x="2465614" y="1289996"/>
                  <a:pt x="2465614" y="1289996"/>
                </a:cubicBezTo>
                <a:lnTo>
                  <a:pt x="2465614" y="1289996"/>
                </a:lnTo>
                <a:cubicBezTo>
                  <a:pt x="2509398" y="1151673"/>
                  <a:pt x="2643956" y="500876"/>
                  <a:pt x="2728320" y="460055"/>
                </a:cubicBezTo>
                <a:cubicBezTo>
                  <a:pt x="2812684" y="419234"/>
                  <a:pt x="2912170" y="898580"/>
                  <a:pt x="2971800" y="1045068"/>
                </a:cubicBezTo>
                <a:cubicBezTo>
                  <a:pt x="3031430" y="1191556"/>
                  <a:pt x="2971800" y="1202911"/>
                  <a:pt x="3086100" y="1338982"/>
                </a:cubicBezTo>
                <a:cubicBezTo>
                  <a:pt x="3200400" y="1475053"/>
                  <a:pt x="3497036" y="1730868"/>
                  <a:pt x="3657600" y="1861496"/>
                </a:cubicBezTo>
                <a:cubicBezTo>
                  <a:pt x="3818164" y="1992124"/>
                  <a:pt x="3927022" y="2117310"/>
                  <a:pt x="4049486" y="2122753"/>
                </a:cubicBezTo>
                <a:cubicBezTo>
                  <a:pt x="4171950" y="2128196"/>
                  <a:pt x="4272325" y="1891024"/>
                  <a:pt x="4392386" y="1894153"/>
                </a:cubicBezTo>
                <a:cubicBezTo>
                  <a:pt x="4512447" y="1897282"/>
                  <a:pt x="4647390" y="2097984"/>
                  <a:pt x="4769854" y="2141527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/>
          <p:cNvSpPr txBox="1">
            <a:spLocks/>
          </p:cNvSpPr>
          <p:nvPr/>
        </p:nvSpPr>
        <p:spPr>
          <a:xfrm>
            <a:off x="683568" y="188640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Oscilloscope :</a:t>
            </a:r>
          </a:p>
          <a:p>
            <a:r>
              <a:rPr lang="fr-FR" dirty="0" smtClean="0"/>
              <a:t>« Trigger » ou « déclenchement »</a:t>
            </a:r>
            <a:endParaRPr lang="fr-FR" dirty="0"/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835968" y="1018978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>
                <a:solidFill>
                  <a:srgbClr val="00B050"/>
                </a:solidFill>
              </a:rPr>
              <a:t>Mauvais choix de « </a:t>
            </a:r>
            <a:r>
              <a:rPr lang="fr-FR" dirty="0" err="1" smtClean="0">
                <a:solidFill>
                  <a:srgbClr val="00B050"/>
                </a:solidFill>
              </a:rPr>
              <a:t>level</a:t>
            </a:r>
            <a:r>
              <a:rPr lang="fr-FR" dirty="0" smtClean="0">
                <a:solidFill>
                  <a:srgbClr val="00B050"/>
                </a:solidFill>
              </a:rPr>
              <a:t> »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Car pas de déclenchement possible</a:t>
            </a:r>
            <a:endParaRPr lang="fr-FR" dirty="0">
              <a:solidFill>
                <a:srgbClr val="00B050"/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683568" y="2316143"/>
            <a:ext cx="6552982" cy="10505"/>
            <a:chOff x="683568" y="3545891"/>
            <a:chExt cx="6552982" cy="10505"/>
          </a:xfrm>
        </p:grpSpPr>
        <p:cxnSp>
          <p:nvCxnSpPr>
            <p:cNvPr id="22" name="Connecteur droit 21"/>
            <p:cNvCxnSpPr/>
            <p:nvPr/>
          </p:nvCxnSpPr>
          <p:spPr>
            <a:xfrm>
              <a:off x="683568" y="3556396"/>
              <a:ext cx="6552982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5400000">
              <a:off x="7046479" y="3355819"/>
              <a:ext cx="0" cy="380143"/>
            </a:xfrm>
            <a:prstGeom prst="line">
              <a:avLst/>
            </a:prstGeom>
            <a:ln w="57150">
              <a:solidFill>
                <a:srgbClr val="00B050"/>
              </a:solidFill>
              <a:prstDash val="solid"/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7175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892</TotalTime>
  <Words>51</Words>
  <Application>Microsoft Office PowerPoint</Application>
  <PresentationFormat>Affichage à l'écran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Oscilloscope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Oscilloscope</dc:title>
  <dc:creator>Thierry GUILLOT</dc:creator>
  <cp:lastModifiedBy>Thierry GUILLOT</cp:lastModifiedBy>
  <cp:revision>11</cp:revision>
  <dcterms:created xsi:type="dcterms:W3CDTF">2015-09-07T17:13:32Z</dcterms:created>
  <dcterms:modified xsi:type="dcterms:W3CDTF">2015-09-08T08:06:13Z</dcterms:modified>
</cp:coreProperties>
</file>